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85" r:id="rId3"/>
  </p:sldMasterIdLst>
  <p:sldIdLst>
    <p:sldId id="257" r:id="rId4"/>
    <p:sldId id="258" r:id="rId5"/>
    <p:sldId id="281" r:id="rId6"/>
    <p:sldId id="282" r:id="rId7"/>
    <p:sldId id="283" r:id="rId8"/>
    <p:sldId id="260" r:id="rId9"/>
    <p:sldId id="263" r:id="rId10"/>
    <p:sldId id="272" r:id="rId11"/>
    <p:sldId id="271" r:id="rId12"/>
    <p:sldId id="268" r:id="rId13"/>
    <p:sldId id="266" r:id="rId14"/>
    <p:sldId id="269" r:id="rId15"/>
    <p:sldId id="270" r:id="rId16"/>
    <p:sldId id="267"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5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0" autoAdjust="0"/>
    <p:restoredTop sz="94660"/>
  </p:normalViewPr>
  <p:slideViewPr>
    <p:cSldViewPr snapToGrid="0">
      <p:cViewPr varScale="1">
        <p:scale>
          <a:sx n="86" d="100"/>
          <a:sy n="86" d="100"/>
        </p:scale>
        <p:origin x="9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660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876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513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250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342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882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53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442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274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669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3" y="1523993"/>
            <a:ext cx="2769493" cy="450808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a:t>Place Your Picture Here And Send To Back</a:t>
            </a:r>
            <a:endParaRPr lang="ko-KR" altLang="en-US"/>
          </a:p>
        </p:txBody>
      </p:sp>
      <p:sp>
        <p:nvSpPr>
          <p:cNvPr id="5" name="Text Placeholder 9">
            <a:extLst>
              <a:ext uri="{FF2B5EF4-FFF2-40B4-BE49-F238E27FC236}">
                <a16:creationId xmlns:a16="http://schemas.microsoft.com/office/drawing/2014/main" id="{97FBA5D5-9D26-4145-9A6D-E1B8D15079D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8" name="Group 27">
            <a:extLst>
              <a:ext uri="{FF2B5EF4-FFF2-40B4-BE49-F238E27FC236}">
                <a16:creationId xmlns:a16="http://schemas.microsoft.com/office/drawing/2014/main" id="{F993DBB3-83A4-48ED-A030-276D3FA6129F}"/>
              </a:ext>
            </a:extLst>
          </p:cNvPr>
          <p:cNvGrpSpPr/>
          <p:nvPr userDrawn="1"/>
        </p:nvGrpSpPr>
        <p:grpSpPr>
          <a:xfrm>
            <a:off x="5655129" y="211061"/>
            <a:ext cx="881742" cy="137160"/>
            <a:chOff x="5215346" y="150098"/>
            <a:chExt cx="881742" cy="137160"/>
          </a:xfrm>
        </p:grpSpPr>
        <p:sp>
          <p:nvSpPr>
            <p:cNvPr id="3" name="Rectangle 2">
              <a:extLst>
                <a:ext uri="{FF2B5EF4-FFF2-40B4-BE49-F238E27FC236}">
                  <a16:creationId xmlns:a16="http://schemas.microsoft.com/office/drawing/2014/main" id="{704EBD44-378C-4ED7-A818-05C3DBEE9400}"/>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D33B7-FAEA-4352-9EA8-17DA8710633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DD3A1CC-1999-4F2B-9477-2B2D5FF6BE5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3D1F40-4DCC-4CB8-A055-86BC7F104D0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292C63-2447-4D31-B7AA-770A911B0F6D}"/>
              </a:ext>
            </a:extLst>
          </p:cNvPr>
          <p:cNvGrpSpPr/>
          <p:nvPr userDrawn="1"/>
        </p:nvGrpSpPr>
        <p:grpSpPr>
          <a:xfrm>
            <a:off x="5655129" y="6509779"/>
            <a:ext cx="881742" cy="137160"/>
            <a:chOff x="5215346" y="150098"/>
            <a:chExt cx="881742" cy="137160"/>
          </a:xfrm>
        </p:grpSpPr>
        <p:sp>
          <p:nvSpPr>
            <p:cNvPr id="30" name="Rectangle 29">
              <a:extLst>
                <a:ext uri="{FF2B5EF4-FFF2-40B4-BE49-F238E27FC236}">
                  <a16:creationId xmlns:a16="http://schemas.microsoft.com/office/drawing/2014/main" id="{06DA6094-5954-4FAD-AF32-184A1FAD81B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7C7114-8C9E-48DD-8146-64981AFC10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51F7EC-FADE-48DE-98C8-988120E44352}"/>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918B9AF-99B8-4E36-980C-9A098120F27B}"/>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2266990"/>
      </p:ext>
    </p:extLst>
  </p:cSld>
  <p:clrMapOvr>
    <a:masterClrMapping/>
  </p:clrMapOvr>
  <p:extLst>
    <p:ext uri="{DCECCB84-F9BA-43D5-87BE-67443E8EF086}">
      <p15:sldGuideLst xmlns:p15="http://schemas.microsoft.com/office/powerpoint/2012/main">
        <p15:guide id="1" orient="horz" pos="2376">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6828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5BBC227-AF4F-4A86-8578-E4ED64CD1957}"/>
              </a:ext>
            </a:extLst>
          </p:cNvPr>
          <p:cNvGrpSpPr/>
          <p:nvPr userDrawn="1"/>
        </p:nvGrpSpPr>
        <p:grpSpPr>
          <a:xfrm>
            <a:off x="8908663" y="1442569"/>
            <a:ext cx="2607090" cy="4865936"/>
            <a:chOff x="3501573" y="3178068"/>
            <a:chExt cx="1340594" cy="2737840"/>
          </a:xfrm>
        </p:grpSpPr>
        <p:sp>
          <p:nvSpPr>
            <p:cNvPr id="29" name="Freeform: Shape 28">
              <a:extLst>
                <a:ext uri="{FF2B5EF4-FFF2-40B4-BE49-F238E27FC236}">
                  <a16:creationId xmlns:a16="http://schemas.microsoft.com/office/drawing/2014/main" id="{F75DA36E-DC6D-4420-8B91-D6BEC1BF25A4}"/>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C33EBDE-2F8C-4AD2-9A7D-001C344CA9D9}"/>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014FD0E-92B3-4762-8272-5D637A10AE3D}"/>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696C806-CE75-40EE-95C9-74ECEFA302A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3200AA0-359B-491A-BC96-83532301F9FD}"/>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0607C34-9BB1-4319-8C5C-A85A2060C08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3A4272D2-6D45-44EC-BD11-8A4BE0307902}"/>
                </a:ext>
              </a:extLst>
            </p:cNvPr>
            <p:cNvGrpSpPr/>
            <p:nvPr/>
          </p:nvGrpSpPr>
          <p:grpSpPr>
            <a:xfrm>
              <a:off x="4092761" y="5635852"/>
              <a:ext cx="164520" cy="173080"/>
              <a:chOff x="6772303" y="6038214"/>
              <a:chExt cx="140650" cy="147968"/>
            </a:xfrm>
          </p:grpSpPr>
          <p:sp>
            <p:nvSpPr>
              <p:cNvPr id="39" name="Oval 38">
                <a:extLst>
                  <a:ext uri="{FF2B5EF4-FFF2-40B4-BE49-F238E27FC236}">
                    <a16:creationId xmlns:a16="http://schemas.microsoft.com/office/drawing/2014/main" id="{D0FA399A-BC28-4D32-A78A-FC8261C5E8D7}"/>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326BD3C-38F7-43C5-B35E-1713A79B33FA}"/>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reeform: Shape 35">
              <a:extLst>
                <a:ext uri="{FF2B5EF4-FFF2-40B4-BE49-F238E27FC236}">
                  <a16:creationId xmlns:a16="http://schemas.microsoft.com/office/drawing/2014/main" id="{DF5678D1-55F9-46E9-AFA9-40C9D18F004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37" name="Rectangle: Rounded Corners 36">
              <a:extLst>
                <a:ext uri="{FF2B5EF4-FFF2-40B4-BE49-F238E27FC236}">
                  <a16:creationId xmlns:a16="http://schemas.microsoft.com/office/drawing/2014/main" id="{FE5E5DBE-1E61-4D5D-A617-4CCA9F21FBDD}"/>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C2924DE-DF35-4A81-AF44-7B792090892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175736" y="2152874"/>
            <a:ext cx="2168682" cy="350124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a:t>Place Your Picture Here</a:t>
            </a:r>
            <a:endParaRPr lang="ko-KR" altLang="en-US"/>
          </a:p>
        </p:txBody>
      </p:sp>
    </p:spTree>
    <p:extLst>
      <p:ext uri="{BB962C8B-B14F-4D97-AF65-F5344CB8AC3E}">
        <p14:creationId xmlns:p14="http://schemas.microsoft.com/office/powerpoint/2010/main" val="377896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0" y="0"/>
            <a:ext cx="5754757" cy="6858000"/>
          </a:xfrm>
          <a:prstGeom prst="rect">
            <a:avLst/>
          </a:prstGeom>
          <a:solidFill>
            <a:schemeClr val="bg1">
              <a:lumMod val="95000"/>
            </a:schemeClr>
          </a:solidFill>
          <a:ln w="19050">
            <a:noFill/>
          </a:ln>
        </p:spPr>
        <p:txBody>
          <a:bodyPr anchor="ctr"/>
          <a:lstStyle>
            <a:lvl1pPr marL="0" indent="0" algn="ctr">
              <a:lnSpc>
                <a:spcPct val="100000"/>
              </a:lnSpc>
              <a:buNone/>
              <a:defRPr sz="16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2184517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61B3885-1448-4392-B14C-921FDF071E80}"/>
              </a:ext>
            </a:extLst>
          </p:cNvPr>
          <p:cNvSpPr/>
          <p:nvPr userDrawn="1"/>
        </p:nvSpPr>
        <p:spPr>
          <a:xfrm>
            <a:off x="651165" y="618259"/>
            <a:ext cx="10889672" cy="49876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B3272A90-4CB3-400C-BC02-EE05C73C622B}"/>
              </a:ext>
            </a:extLst>
          </p:cNvPr>
          <p:cNvSpPr>
            <a:spLocks noGrp="1"/>
          </p:cNvSpPr>
          <p:nvPr>
            <p:ph type="pic" sz="quarter" idx="14" hasCustomPrompt="1"/>
          </p:nvPr>
        </p:nvSpPr>
        <p:spPr>
          <a:xfrm>
            <a:off x="1" y="2"/>
            <a:ext cx="7190531" cy="6857999"/>
          </a:xfrm>
          <a:custGeom>
            <a:avLst/>
            <a:gdLst>
              <a:gd name="connsiteX0" fmla="*/ 0 w 7190531"/>
              <a:gd name="connsiteY0" fmla="*/ 0 h 6857999"/>
              <a:gd name="connsiteX1" fmla="*/ 6164429 w 7190531"/>
              <a:gd name="connsiteY1" fmla="*/ 0 h 6857999"/>
              <a:gd name="connsiteX2" fmla="*/ 6476156 w 7190531"/>
              <a:gd name="connsiteY2" fmla="*/ 311727 h 6857999"/>
              <a:gd name="connsiteX3" fmla="*/ 6227252 w 7190531"/>
              <a:gd name="connsiteY3" fmla="*/ 617122 h 6857999"/>
              <a:gd name="connsiteX4" fmla="*/ 6164430 w 7190531"/>
              <a:gd name="connsiteY4" fmla="*/ 623455 h 6857999"/>
              <a:gd name="connsiteX5" fmla="*/ 6878804 w 7190531"/>
              <a:gd name="connsiteY5" fmla="*/ 623455 h 6857999"/>
              <a:gd name="connsiteX6" fmla="*/ 7190531 w 7190531"/>
              <a:gd name="connsiteY6" fmla="*/ 935182 h 6857999"/>
              <a:gd name="connsiteX7" fmla="*/ 6878804 w 7190531"/>
              <a:gd name="connsiteY7" fmla="*/ 1246909 h 6857999"/>
              <a:gd name="connsiteX8" fmla="*/ 6489146 w 7190531"/>
              <a:gd name="connsiteY8" fmla="*/ 1246909 h 6857999"/>
              <a:gd name="connsiteX9" fmla="*/ 6551968 w 7190531"/>
              <a:gd name="connsiteY9" fmla="*/ 1253242 h 6857999"/>
              <a:gd name="connsiteX10" fmla="*/ 6800872 w 7190531"/>
              <a:gd name="connsiteY10" fmla="*/ 1558637 h 6857999"/>
              <a:gd name="connsiteX11" fmla="*/ 6489145 w 7190531"/>
              <a:gd name="connsiteY11" fmla="*/ 1870364 h 6857999"/>
              <a:gd name="connsiteX12" fmla="*/ 5988154 w 7190531"/>
              <a:gd name="connsiteY12" fmla="*/ 1870364 h 6857999"/>
              <a:gd name="connsiteX13" fmla="*/ 6050977 w 7190531"/>
              <a:gd name="connsiteY13" fmla="*/ 1876697 h 6857999"/>
              <a:gd name="connsiteX14" fmla="*/ 6299881 w 7190531"/>
              <a:gd name="connsiteY14" fmla="*/ 2182091 h 6857999"/>
              <a:gd name="connsiteX15" fmla="*/ 5988153 w 7190531"/>
              <a:gd name="connsiteY15" fmla="*/ 2493818 h 6857999"/>
              <a:gd name="connsiteX16" fmla="*/ 6776748 w 7190531"/>
              <a:gd name="connsiteY16" fmla="*/ 2493818 h 6857999"/>
              <a:gd name="connsiteX17" fmla="*/ 7088475 w 7190531"/>
              <a:gd name="connsiteY17" fmla="*/ 2805545 h 6857999"/>
              <a:gd name="connsiteX18" fmla="*/ 6776748 w 7190531"/>
              <a:gd name="connsiteY18" fmla="*/ 3117272 h 6857999"/>
              <a:gd name="connsiteX19" fmla="*/ 4995449 w 7190531"/>
              <a:gd name="connsiteY19" fmla="*/ 3117272 h 6857999"/>
              <a:gd name="connsiteX20" fmla="*/ 5307176 w 7190531"/>
              <a:gd name="connsiteY20" fmla="*/ 3428999 h 6857999"/>
              <a:gd name="connsiteX21" fmla="*/ 4995449 w 7190531"/>
              <a:gd name="connsiteY21" fmla="*/ 3740726 h 6857999"/>
              <a:gd name="connsiteX22" fmla="*/ 5997428 w 7190531"/>
              <a:gd name="connsiteY22" fmla="*/ 3740726 h 6857999"/>
              <a:gd name="connsiteX23" fmla="*/ 6309155 w 7190531"/>
              <a:gd name="connsiteY23" fmla="*/ 4052454 h 6857999"/>
              <a:gd name="connsiteX24" fmla="*/ 5997428 w 7190531"/>
              <a:gd name="connsiteY24" fmla="*/ 4364181 h 6857999"/>
              <a:gd name="connsiteX25" fmla="*/ 6405641 w 7190531"/>
              <a:gd name="connsiteY25" fmla="*/ 4364181 h 6857999"/>
              <a:gd name="connsiteX26" fmla="*/ 6717369 w 7190531"/>
              <a:gd name="connsiteY26" fmla="*/ 4675908 h 6857999"/>
              <a:gd name="connsiteX27" fmla="*/ 6405641 w 7190531"/>
              <a:gd name="connsiteY27" fmla="*/ 4987636 h 6857999"/>
              <a:gd name="connsiteX28" fmla="*/ 5719098 w 7190531"/>
              <a:gd name="connsiteY28" fmla="*/ 4987636 h 6857999"/>
              <a:gd name="connsiteX29" fmla="*/ 6030826 w 7190531"/>
              <a:gd name="connsiteY29" fmla="*/ 5299363 h 6857999"/>
              <a:gd name="connsiteX30" fmla="*/ 5719098 w 7190531"/>
              <a:gd name="connsiteY30" fmla="*/ 5611090 h 6857999"/>
              <a:gd name="connsiteX31" fmla="*/ 4939779 w 7190531"/>
              <a:gd name="connsiteY31" fmla="*/ 5611090 h 6857999"/>
              <a:gd name="connsiteX32" fmla="*/ 5251506 w 7190531"/>
              <a:gd name="connsiteY32" fmla="*/ 5922817 h 6857999"/>
              <a:gd name="connsiteX33" fmla="*/ 4939779 w 7190531"/>
              <a:gd name="connsiteY33" fmla="*/ 6234545 h 6857999"/>
              <a:gd name="connsiteX34" fmla="*/ 5988147 w 7190531"/>
              <a:gd name="connsiteY34" fmla="*/ 6234545 h 6857999"/>
              <a:gd name="connsiteX35" fmla="*/ 6299874 w 7190531"/>
              <a:gd name="connsiteY35" fmla="*/ 6546272 h 6857999"/>
              <a:gd name="connsiteX36" fmla="*/ 5988147 w 7190531"/>
              <a:gd name="connsiteY36" fmla="*/ 6857999 h 6857999"/>
              <a:gd name="connsiteX37" fmla="*/ 0 w 7190531"/>
              <a:gd name="connsiteY3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190531" h="6857999">
                <a:moveTo>
                  <a:pt x="0" y="0"/>
                </a:moveTo>
                <a:lnTo>
                  <a:pt x="6164429" y="0"/>
                </a:lnTo>
                <a:cubicBezTo>
                  <a:pt x="6336591" y="0"/>
                  <a:pt x="6476156" y="139565"/>
                  <a:pt x="6476156" y="311727"/>
                </a:cubicBezTo>
                <a:cubicBezTo>
                  <a:pt x="6476156" y="462369"/>
                  <a:pt x="6369301" y="588054"/>
                  <a:pt x="6227252" y="617122"/>
                </a:cubicBezTo>
                <a:lnTo>
                  <a:pt x="6164430" y="623455"/>
                </a:lnTo>
                <a:lnTo>
                  <a:pt x="6878804" y="623455"/>
                </a:lnTo>
                <a:cubicBezTo>
                  <a:pt x="7050966" y="623455"/>
                  <a:pt x="7190531" y="763020"/>
                  <a:pt x="7190531" y="935182"/>
                </a:cubicBezTo>
                <a:cubicBezTo>
                  <a:pt x="7190531" y="1107344"/>
                  <a:pt x="7050966" y="1246909"/>
                  <a:pt x="6878804" y="1246909"/>
                </a:cubicBezTo>
                <a:lnTo>
                  <a:pt x="6489146" y="1246909"/>
                </a:lnTo>
                <a:lnTo>
                  <a:pt x="6551968" y="1253242"/>
                </a:lnTo>
                <a:cubicBezTo>
                  <a:pt x="6694017" y="1282309"/>
                  <a:pt x="6800872" y="1407995"/>
                  <a:pt x="6800872" y="1558637"/>
                </a:cubicBezTo>
                <a:cubicBezTo>
                  <a:pt x="6800872" y="1730799"/>
                  <a:pt x="6661307" y="1870364"/>
                  <a:pt x="6489145" y="1870364"/>
                </a:cubicBezTo>
                <a:lnTo>
                  <a:pt x="5988154" y="1870364"/>
                </a:lnTo>
                <a:lnTo>
                  <a:pt x="6050977" y="1876697"/>
                </a:lnTo>
                <a:cubicBezTo>
                  <a:pt x="6193026" y="1905764"/>
                  <a:pt x="6299881" y="2031449"/>
                  <a:pt x="6299881" y="2182091"/>
                </a:cubicBezTo>
                <a:cubicBezTo>
                  <a:pt x="6299881" y="2354253"/>
                  <a:pt x="6160315" y="2493818"/>
                  <a:pt x="5988153" y="2493818"/>
                </a:cubicBezTo>
                <a:lnTo>
                  <a:pt x="6776748" y="2493818"/>
                </a:lnTo>
                <a:cubicBezTo>
                  <a:pt x="6948910" y="2493818"/>
                  <a:pt x="7088475" y="2633383"/>
                  <a:pt x="7088475" y="2805545"/>
                </a:cubicBezTo>
                <a:cubicBezTo>
                  <a:pt x="7088475" y="2977707"/>
                  <a:pt x="6948910" y="3117272"/>
                  <a:pt x="6776748" y="3117272"/>
                </a:cubicBezTo>
                <a:lnTo>
                  <a:pt x="4995449" y="3117272"/>
                </a:lnTo>
                <a:cubicBezTo>
                  <a:pt x="5167611" y="3117272"/>
                  <a:pt x="5307176" y="3256837"/>
                  <a:pt x="5307176" y="3428999"/>
                </a:cubicBezTo>
                <a:cubicBezTo>
                  <a:pt x="5307176" y="3601161"/>
                  <a:pt x="5167611" y="3740726"/>
                  <a:pt x="4995449" y="3740726"/>
                </a:cubicBezTo>
                <a:lnTo>
                  <a:pt x="5997428" y="3740726"/>
                </a:lnTo>
                <a:cubicBezTo>
                  <a:pt x="6169590" y="3740726"/>
                  <a:pt x="6309155" y="3880292"/>
                  <a:pt x="6309155" y="4052454"/>
                </a:cubicBezTo>
                <a:cubicBezTo>
                  <a:pt x="6309155" y="4224616"/>
                  <a:pt x="6169590" y="4364181"/>
                  <a:pt x="5997428" y="4364181"/>
                </a:cubicBezTo>
                <a:lnTo>
                  <a:pt x="6405641" y="4364181"/>
                </a:lnTo>
                <a:cubicBezTo>
                  <a:pt x="6577803" y="4364181"/>
                  <a:pt x="6717369" y="4503746"/>
                  <a:pt x="6717369" y="4675908"/>
                </a:cubicBezTo>
                <a:cubicBezTo>
                  <a:pt x="6717369" y="4848070"/>
                  <a:pt x="6577803" y="4987636"/>
                  <a:pt x="6405641" y="4987636"/>
                </a:cubicBezTo>
                <a:lnTo>
                  <a:pt x="5719098" y="4987636"/>
                </a:lnTo>
                <a:cubicBezTo>
                  <a:pt x="5891260" y="4987636"/>
                  <a:pt x="6030826" y="5127201"/>
                  <a:pt x="6030826" y="5299363"/>
                </a:cubicBezTo>
                <a:cubicBezTo>
                  <a:pt x="6030826" y="5471525"/>
                  <a:pt x="5891260" y="5611090"/>
                  <a:pt x="5719098" y="5611090"/>
                </a:cubicBezTo>
                <a:lnTo>
                  <a:pt x="4939779" y="5611090"/>
                </a:lnTo>
                <a:cubicBezTo>
                  <a:pt x="5111941" y="5611090"/>
                  <a:pt x="5251506" y="5750655"/>
                  <a:pt x="5251506" y="5922817"/>
                </a:cubicBezTo>
                <a:cubicBezTo>
                  <a:pt x="5251506" y="6094979"/>
                  <a:pt x="5111941" y="6234545"/>
                  <a:pt x="4939779" y="6234545"/>
                </a:cubicBezTo>
                <a:lnTo>
                  <a:pt x="5988147" y="6234545"/>
                </a:lnTo>
                <a:cubicBezTo>
                  <a:pt x="6160309" y="6234545"/>
                  <a:pt x="6299874" y="6374110"/>
                  <a:pt x="6299874" y="6546272"/>
                </a:cubicBezTo>
                <a:cubicBezTo>
                  <a:pt x="6299874" y="6718434"/>
                  <a:pt x="6160309" y="6857999"/>
                  <a:pt x="5988147" y="6857999"/>
                </a:cubicBezTo>
                <a:lnTo>
                  <a:pt x="0" y="6857999"/>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a:t>Place Your Picture Here And Send To Back</a:t>
            </a:r>
            <a:endParaRPr lang="ko-KR" altLang="en-US"/>
          </a:p>
        </p:txBody>
      </p:sp>
    </p:spTree>
    <p:extLst>
      <p:ext uri="{BB962C8B-B14F-4D97-AF65-F5344CB8AC3E}">
        <p14:creationId xmlns:p14="http://schemas.microsoft.com/office/powerpoint/2010/main" val="1605218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C0A459DD-0620-4B5E-9529-D399AAC49EE9}"/>
              </a:ext>
            </a:extLst>
          </p:cNvPr>
          <p:cNvSpPr>
            <a:spLocks noGrp="1"/>
          </p:cNvSpPr>
          <p:nvPr>
            <p:ph type="pic" sz="quarter" idx="10" hasCustomPrompt="1"/>
          </p:nvPr>
        </p:nvSpPr>
        <p:spPr>
          <a:xfrm>
            <a:off x="0" y="1277783"/>
            <a:ext cx="4204103" cy="4328169"/>
          </a:xfrm>
          <a:custGeom>
            <a:avLst/>
            <a:gdLst>
              <a:gd name="connsiteX0" fmla="*/ 0 w 3491880"/>
              <a:gd name="connsiteY0" fmla="*/ 0 h 4464496"/>
              <a:gd name="connsiteX1" fmla="*/ 3491880 w 3491880"/>
              <a:gd name="connsiteY1" fmla="*/ 0 h 4464496"/>
              <a:gd name="connsiteX2" fmla="*/ 3491880 w 3491880"/>
              <a:gd name="connsiteY2" fmla="*/ 4464496 h 4464496"/>
              <a:gd name="connsiteX3" fmla="*/ 0 w 3491880"/>
              <a:gd name="connsiteY3" fmla="*/ 4464496 h 4464496"/>
              <a:gd name="connsiteX4" fmla="*/ 0 w 3491880"/>
              <a:gd name="connsiteY4" fmla="*/ 0 h 4464496"/>
              <a:gd name="connsiteX0" fmla="*/ 0 w 3491880"/>
              <a:gd name="connsiteY0" fmla="*/ 0 h 4475382"/>
              <a:gd name="connsiteX1" fmla="*/ 3491880 w 3491880"/>
              <a:gd name="connsiteY1" fmla="*/ 0 h 4475382"/>
              <a:gd name="connsiteX2" fmla="*/ 2991137 w 3491880"/>
              <a:gd name="connsiteY2" fmla="*/ 4475382 h 4475382"/>
              <a:gd name="connsiteX3" fmla="*/ 0 w 3491880"/>
              <a:gd name="connsiteY3" fmla="*/ 4464496 h 4475382"/>
              <a:gd name="connsiteX4" fmla="*/ 0 w 3491880"/>
              <a:gd name="connsiteY4" fmla="*/ 0 h 4475382"/>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7537"/>
              <a:gd name="connsiteX1" fmla="*/ 3491880 w 3491880"/>
              <a:gd name="connsiteY1" fmla="*/ 0 h 4497537"/>
              <a:gd name="connsiteX2" fmla="*/ 2835591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83447 h 4497537"/>
              <a:gd name="connsiteX4" fmla="*/ 0 w 3491880"/>
              <a:gd name="connsiteY4" fmla="*/ 0 h 4497537"/>
              <a:gd name="connsiteX0" fmla="*/ 0 w 3491880"/>
              <a:gd name="connsiteY0" fmla="*/ 0 h 4502398"/>
              <a:gd name="connsiteX1" fmla="*/ 3491880 w 3491880"/>
              <a:gd name="connsiteY1" fmla="*/ 0 h 4502398"/>
              <a:gd name="connsiteX2" fmla="*/ 2831647 w 3491880"/>
              <a:gd name="connsiteY2" fmla="*/ 4497537 h 4502398"/>
              <a:gd name="connsiteX3" fmla="*/ 0 w 3491880"/>
              <a:gd name="connsiteY3" fmla="*/ 4502398 h 4502398"/>
              <a:gd name="connsiteX4" fmla="*/ 0 w 3491880"/>
              <a:gd name="connsiteY4" fmla="*/ 0 h 4502398"/>
              <a:gd name="connsiteX0" fmla="*/ 0 w 3491880"/>
              <a:gd name="connsiteY0" fmla="*/ 0 h 4497660"/>
              <a:gd name="connsiteX1" fmla="*/ 3491880 w 3491880"/>
              <a:gd name="connsiteY1" fmla="*/ 0 h 4497660"/>
              <a:gd name="connsiteX2" fmla="*/ 2831647 w 3491880"/>
              <a:gd name="connsiteY2" fmla="*/ 4497537 h 4497660"/>
              <a:gd name="connsiteX3" fmla="*/ 0 w 3491880"/>
              <a:gd name="connsiteY3" fmla="*/ 4497660 h 4497660"/>
              <a:gd name="connsiteX4" fmla="*/ 0 w 3491880"/>
              <a:gd name="connsiteY4" fmla="*/ 0 h 4497660"/>
              <a:gd name="connsiteX0" fmla="*/ 0 w 3499768"/>
              <a:gd name="connsiteY0" fmla="*/ 0 h 4497660"/>
              <a:gd name="connsiteX1" fmla="*/ 3499768 w 3499768"/>
              <a:gd name="connsiteY1" fmla="*/ 4737 h 4497660"/>
              <a:gd name="connsiteX2" fmla="*/ 2831647 w 3499768"/>
              <a:gd name="connsiteY2" fmla="*/ 4497537 h 4497660"/>
              <a:gd name="connsiteX3" fmla="*/ 0 w 3499768"/>
              <a:gd name="connsiteY3" fmla="*/ 4497660 h 4497660"/>
              <a:gd name="connsiteX4" fmla="*/ 0 w 3499768"/>
              <a:gd name="connsiteY4" fmla="*/ 0 h 449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768" h="4497660">
                <a:moveTo>
                  <a:pt x="0" y="0"/>
                </a:moveTo>
                <a:lnTo>
                  <a:pt x="3499768" y="4737"/>
                </a:lnTo>
                <a:lnTo>
                  <a:pt x="2831647" y="4497537"/>
                </a:lnTo>
                <a:lnTo>
                  <a:pt x="0" y="449766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
        <p:nvSpPr>
          <p:cNvPr id="5" name="그림 개체 틀 2">
            <a:extLst>
              <a:ext uri="{FF2B5EF4-FFF2-40B4-BE49-F238E27FC236}">
                <a16:creationId xmlns:a16="http://schemas.microsoft.com/office/drawing/2014/main" id="{AC10217D-4747-4190-9966-060D514B27E0}"/>
              </a:ext>
            </a:extLst>
          </p:cNvPr>
          <p:cNvSpPr>
            <a:spLocks noGrp="1"/>
          </p:cNvSpPr>
          <p:nvPr>
            <p:ph type="pic" sz="quarter" idx="11" hasCustomPrompt="1"/>
          </p:nvPr>
        </p:nvSpPr>
        <p:spPr>
          <a:xfrm>
            <a:off x="8002512" y="1272138"/>
            <a:ext cx="4194628" cy="4333601"/>
          </a:xfrm>
          <a:custGeom>
            <a:avLst/>
            <a:gdLst>
              <a:gd name="connsiteX0" fmla="*/ 0 w 2699657"/>
              <a:gd name="connsiteY0" fmla="*/ 0 h 4495664"/>
              <a:gd name="connsiteX1" fmla="*/ 2699657 w 2699657"/>
              <a:gd name="connsiteY1" fmla="*/ 0 h 4495664"/>
              <a:gd name="connsiteX2" fmla="*/ 2699657 w 2699657"/>
              <a:gd name="connsiteY2" fmla="*/ 4495664 h 4495664"/>
              <a:gd name="connsiteX3" fmla="*/ 0 w 2699657"/>
              <a:gd name="connsiteY3" fmla="*/ 4495664 h 4495664"/>
              <a:gd name="connsiteX4" fmla="*/ 0 w 2699657"/>
              <a:gd name="connsiteY4" fmla="*/ 0 h 4495664"/>
              <a:gd name="connsiteX0" fmla="*/ 446314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446314 w 3145971"/>
              <a:gd name="connsiteY4" fmla="*/ 0 h 4495664"/>
              <a:gd name="connsiteX0" fmla="*/ 488954 w 3145971"/>
              <a:gd name="connsiteY0" fmla="*/ 0 h 4500394"/>
              <a:gd name="connsiteX1" fmla="*/ 3145971 w 3145971"/>
              <a:gd name="connsiteY1" fmla="*/ 4730 h 4500394"/>
              <a:gd name="connsiteX2" fmla="*/ 3145971 w 3145971"/>
              <a:gd name="connsiteY2" fmla="*/ 4500394 h 4500394"/>
              <a:gd name="connsiteX3" fmla="*/ 0 w 3145971"/>
              <a:gd name="connsiteY3" fmla="*/ 4500394 h 4500394"/>
              <a:gd name="connsiteX4" fmla="*/ 488954 w 3145971"/>
              <a:gd name="connsiteY4" fmla="*/ 0 h 4500394"/>
              <a:gd name="connsiteX0" fmla="*/ 588449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8449 w 3145971"/>
              <a:gd name="connsiteY4" fmla="*/ 0 h 4505124"/>
              <a:gd name="connsiteX0" fmla="*/ 680837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680837 w 3145971"/>
              <a:gd name="connsiteY4" fmla="*/ 0 h 4505124"/>
              <a:gd name="connsiteX0" fmla="*/ 588449 w 3145971"/>
              <a:gd name="connsiteY0" fmla="*/ 4729 h 4495664"/>
              <a:gd name="connsiteX1" fmla="*/ 3145971 w 3145971"/>
              <a:gd name="connsiteY1" fmla="*/ 0 h 4495664"/>
              <a:gd name="connsiteX2" fmla="*/ 3145971 w 3145971"/>
              <a:gd name="connsiteY2" fmla="*/ 4495664 h 4495664"/>
              <a:gd name="connsiteX3" fmla="*/ 0 w 3145971"/>
              <a:gd name="connsiteY3" fmla="*/ 4495664 h 4495664"/>
              <a:gd name="connsiteX4" fmla="*/ 588449 w 3145971"/>
              <a:gd name="connsiteY4" fmla="*/ 4729 h 4495664"/>
              <a:gd name="connsiteX0" fmla="*/ 584896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4896 w 3145971"/>
              <a:gd name="connsiteY4" fmla="*/ 0 h 4505124"/>
              <a:gd name="connsiteX0" fmla="*/ 584896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584896 w 3145971"/>
              <a:gd name="connsiteY4" fmla="*/ 0 h 44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971" h="4495664">
                <a:moveTo>
                  <a:pt x="584896" y="0"/>
                </a:moveTo>
                <a:lnTo>
                  <a:pt x="3145971" y="0"/>
                </a:lnTo>
                <a:lnTo>
                  <a:pt x="3145971" y="4495664"/>
                </a:lnTo>
                <a:lnTo>
                  <a:pt x="0" y="4495664"/>
                </a:lnTo>
                <a:lnTo>
                  <a:pt x="584896"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2724955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143339" y="144391"/>
            <a:ext cx="11905323" cy="5160940"/>
          </a:xfrm>
          <a:prstGeom prst="rect">
            <a:avLst/>
          </a:prstGeom>
          <a:solidFill>
            <a:schemeClr val="bg1">
              <a:lumMod val="95000"/>
            </a:schemeClr>
          </a:solidFill>
        </p:spPr>
        <p:txBody>
          <a:bodyPr anchor="ctr"/>
          <a:lstStyle>
            <a:lvl1pPr marL="0" indent="0" algn="ctr">
              <a:buNone/>
              <a:defRPr sz="18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Place Your Picture Here And Send To Back</a:t>
            </a:r>
            <a:endParaRPr lang="ko-KR" altLang="en-US"/>
          </a:p>
        </p:txBody>
      </p:sp>
      <p:sp>
        <p:nvSpPr>
          <p:cNvPr id="10" name="제목 1"/>
          <p:cNvSpPr>
            <a:spLocks noGrp="1"/>
          </p:cNvSpPr>
          <p:nvPr>
            <p:ph type="title" hasCustomPrompt="1"/>
          </p:nvPr>
        </p:nvSpPr>
        <p:spPr>
          <a:xfrm>
            <a:off x="0" y="297011"/>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18254054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8381999" y="1531249"/>
            <a:ext cx="3200400" cy="45720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a:t>Place Your Picture Here</a:t>
            </a:r>
            <a:endParaRPr lang="ko-KR" altLang="en-US"/>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E4681DE-5BAF-4822-8702-F6863C3B7855}"/>
              </a:ext>
            </a:extLst>
          </p:cNvPr>
          <p:cNvSpPr/>
          <p:nvPr userDrawn="1"/>
        </p:nvSpPr>
        <p:spPr>
          <a:xfrm>
            <a:off x="4694736" y="1531249"/>
            <a:ext cx="32004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9323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504825" y="1332216"/>
            <a:ext cx="11182350" cy="3573159"/>
          </a:xfrm>
          <a:prstGeom prst="rect">
            <a:avLst/>
          </a:prstGeom>
          <a:solidFill>
            <a:schemeClr val="bg1">
              <a:lumMod val="95000"/>
            </a:schemeClr>
          </a:solidFill>
          <a:ln w="19050">
            <a:noFill/>
          </a:ln>
        </p:spPr>
        <p:txBody>
          <a:bodyPr anchor="ctr"/>
          <a:lstStyle>
            <a:lvl1pPr marL="0" indent="0" algn="ctr">
              <a:lnSpc>
                <a:spcPct val="100000"/>
              </a:lnSpc>
              <a:buNone/>
              <a:defRPr sz="1800">
                <a:solidFill>
                  <a:schemeClr val="tx1">
                    <a:lumMod val="75000"/>
                    <a:lumOff val="25000"/>
                  </a:schemeClr>
                </a:solidFill>
              </a:defRPr>
            </a:lvl1pPr>
          </a:lstStyle>
          <a:p>
            <a:r>
              <a:rPr lang="en-US" altLang="ko-KR"/>
              <a:t>Place Your Picture Here And Send To Back</a:t>
            </a:r>
            <a:endParaRPr lang="ko-KR" altLang="en-US"/>
          </a:p>
        </p:txBody>
      </p:sp>
      <p:sp>
        <p:nvSpPr>
          <p:cNvPr id="4" name="Text Placeholder 9">
            <a:extLst>
              <a:ext uri="{FF2B5EF4-FFF2-40B4-BE49-F238E27FC236}">
                <a16:creationId xmlns:a16="http://schemas.microsoft.com/office/drawing/2014/main" id="{6407270D-F30C-4E59-9885-1E887CCE4CD2}"/>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5" name="Group 4">
            <a:extLst>
              <a:ext uri="{FF2B5EF4-FFF2-40B4-BE49-F238E27FC236}">
                <a16:creationId xmlns:a16="http://schemas.microsoft.com/office/drawing/2014/main" id="{569A4DC7-F11A-4541-A572-7A34738C1B1F}"/>
              </a:ext>
            </a:extLst>
          </p:cNvPr>
          <p:cNvGrpSpPr/>
          <p:nvPr userDrawn="1"/>
        </p:nvGrpSpPr>
        <p:grpSpPr>
          <a:xfrm>
            <a:off x="5655129" y="211061"/>
            <a:ext cx="881742" cy="137160"/>
            <a:chOff x="5215346" y="150098"/>
            <a:chExt cx="881742" cy="137160"/>
          </a:xfrm>
        </p:grpSpPr>
        <p:sp>
          <p:nvSpPr>
            <p:cNvPr id="6" name="Rectangle 5">
              <a:extLst>
                <a:ext uri="{FF2B5EF4-FFF2-40B4-BE49-F238E27FC236}">
                  <a16:creationId xmlns:a16="http://schemas.microsoft.com/office/drawing/2014/main" id="{DF96DEA2-6335-4441-A09A-752E3B0015FB}"/>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F43DA0B-E07D-4E09-AE22-3469EAEAA8EE}"/>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71AC3-3CCE-45CA-9497-D1A2E9AFDB58}"/>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8D4E70-D86A-445E-A33A-B73125D722E2}"/>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687AA03-5328-44D4-8731-2D09AD5AA3B5}"/>
              </a:ext>
            </a:extLst>
          </p:cNvPr>
          <p:cNvGrpSpPr/>
          <p:nvPr userDrawn="1"/>
        </p:nvGrpSpPr>
        <p:grpSpPr>
          <a:xfrm>
            <a:off x="5655129" y="6509779"/>
            <a:ext cx="881742" cy="137160"/>
            <a:chOff x="5215346" y="150098"/>
            <a:chExt cx="881742" cy="137160"/>
          </a:xfrm>
        </p:grpSpPr>
        <p:sp>
          <p:nvSpPr>
            <p:cNvPr id="11" name="Rectangle 10">
              <a:extLst>
                <a:ext uri="{FF2B5EF4-FFF2-40B4-BE49-F238E27FC236}">
                  <a16:creationId xmlns:a16="http://schemas.microsoft.com/office/drawing/2014/main" id="{71E2F231-94D5-4DA1-B177-CD8A7088D1F9}"/>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871F45D-FE25-4FFD-8A01-ACAD85E5EB2B}"/>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31872-8762-44D6-9338-C60692946BA5}"/>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4B4439-FC9B-44DC-A628-E4D77E081443}"/>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4888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626843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487788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369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645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0496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150EDDC6-EAE8-47F8-99EA-830DDBDA081B}"/>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61A8B2CB-ECBC-45C7-B5F2-8FAF569891F2}"/>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B8980589-E603-4F36-BDDB-87099F2F4A8E}"/>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A82518-4BE1-4964-8186-30C1EDFB20C9}"/>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2DD2AD-F0D8-4638-AF3F-93DE47FCBC2D}"/>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B676EE-2A24-469D-851F-9123B94D32DC}"/>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7022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C0A459DD-0620-4B5E-9529-D399AAC49EE9}"/>
              </a:ext>
            </a:extLst>
          </p:cNvPr>
          <p:cNvSpPr>
            <a:spLocks noGrp="1"/>
          </p:cNvSpPr>
          <p:nvPr>
            <p:ph type="pic" sz="quarter" idx="10" hasCustomPrompt="1"/>
          </p:nvPr>
        </p:nvSpPr>
        <p:spPr>
          <a:xfrm>
            <a:off x="0" y="1277783"/>
            <a:ext cx="4204103" cy="4328169"/>
          </a:xfrm>
          <a:custGeom>
            <a:avLst/>
            <a:gdLst>
              <a:gd name="connsiteX0" fmla="*/ 0 w 3491880"/>
              <a:gd name="connsiteY0" fmla="*/ 0 h 4464496"/>
              <a:gd name="connsiteX1" fmla="*/ 3491880 w 3491880"/>
              <a:gd name="connsiteY1" fmla="*/ 0 h 4464496"/>
              <a:gd name="connsiteX2" fmla="*/ 3491880 w 3491880"/>
              <a:gd name="connsiteY2" fmla="*/ 4464496 h 4464496"/>
              <a:gd name="connsiteX3" fmla="*/ 0 w 3491880"/>
              <a:gd name="connsiteY3" fmla="*/ 4464496 h 4464496"/>
              <a:gd name="connsiteX4" fmla="*/ 0 w 3491880"/>
              <a:gd name="connsiteY4" fmla="*/ 0 h 4464496"/>
              <a:gd name="connsiteX0" fmla="*/ 0 w 3491880"/>
              <a:gd name="connsiteY0" fmla="*/ 0 h 4475382"/>
              <a:gd name="connsiteX1" fmla="*/ 3491880 w 3491880"/>
              <a:gd name="connsiteY1" fmla="*/ 0 h 4475382"/>
              <a:gd name="connsiteX2" fmla="*/ 2991137 w 3491880"/>
              <a:gd name="connsiteY2" fmla="*/ 4475382 h 4475382"/>
              <a:gd name="connsiteX3" fmla="*/ 0 w 3491880"/>
              <a:gd name="connsiteY3" fmla="*/ 4464496 h 4475382"/>
              <a:gd name="connsiteX4" fmla="*/ 0 w 3491880"/>
              <a:gd name="connsiteY4" fmla="*/ 0 h 4475382"/>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7537"/>
              <a:gd name="connsiteX1" fmla="*/ 3491880 w 3491880"/>
              <a:gd name="connsiteY1" fmla="*/ 0 h 4497537"/>
              <a:gd name="connsiteX2" fmla="*/ 2835591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83447 h 4497537"/>
              <a:gd name="connsiteX4" fmla="*/ 0 w 3491880"/>
              <a:gd name="connsiteY4" fmla="*/ 0 h 4497537"/>
              <a:gd name="connsiteX0" fmla="*/ 0 w 3491880"/>
              <a:gd name="connsiteY0" fmla="*/ 0 h 4502398"/>
              <a:gd name="connsiteX1" fmla="*/ 3491880 w 3491880"/>
              <a:gd name="connsiteY1" fmla="*/ 0 h 4502398"/>
              <a:gd name="connsiteX2" fmla="*/ 2831647 w 3491880"/>
              <a:gd name="connsiteY2" fmla="*/ 4497537 h 4502398"/>
              <a:gd name="connsiteX3" fmla="*/ 0 w 3491880"/>
              <a:gd name="connsiteY3" fmla="*/ 4502398 h 4502398"/>
              <a:gd name="connsiteX4" fmla="*/ 0 w 3491880"/>
              <a:gd name="connsiteY4" fmla="*/ 0 h 4502398"/>
              <a:gd name="connsiteX0" fmla="*/ 0 w 3491880"/>
              <a:gd name="connsiteY0" fmla="*/ 0 h 4497660"/>
              <a:gd name="connsiteX1" fmla="*/ 3491880 w 3491880"/>
              <a:gd name="connsiteY1" fmla="*/ 0 h 4497660"/>
              <a:gd name="connsiteX2" fmla="*/ 2831647 w 3491880"/>
              <a:gd name="connsiteY2" fmla="*/ 4497537 h 4497660"/>
              <a:gd name="connsiteX3" fmla="*/ 0 w 3491880"/>
              <a:gd name="connsiteY3" fmla="*/ 4497660 h 4497660"/>
              <a:gd name="connsiteX4" fmla="*/ 0 w 3491880"/>
              <a:gd name="connsiteY4" fmla="*/ 0 h 4497660"/>
              <a:gd name="connsiteX0" fmla="*/ 0 w 3499768"/>
              <a:gd name="connsiteY0" fmla="*/ 0 h 4497660"/>
              <a:gd name="connsiteX1" fmla="*/ 3499768 w 3499768"/>
              <a:gd name="connsiteY1" fmla="*/ 4737 h 4497660"/>
              <a:gd name="connsiteX2" fmla="*/ 2831647 w 3499768"/>
              <a:gd name="connsiteY2" fmla="*/ 4497537 h 4497660"/>
              <a:gd name="connsiteX3" fmla="*/ 0 w 3499768"/>
              <a:gd name="connsiteY3" fmla="*/ 4497660 h 4497660"/>
              <a:gd name="connsiteX4" fmla="*/ 0 w 3499768"/>
              <a:gd name="connsiteY4" fmla="*/ 0 h 449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768" h="4497660">
                <a:moveTo>
                  <a:pt x="0" y="0"/>
                </a:moveTo>
                <a:lnTo>
                  <a:pt x="3499768" y="4737"/>
                </a:lnTo>
                <a:lnTo>
                  <a:pt x="2831647" y="4497537"/>
                </a:lnTo>
                <a:lnTo>
                  <a:pt x="0" y="449766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AC10217D-4747-4190-9966-060D514B27E0}"/>
              </a:ext>
            </a:extLst>
          </p:cNvPr>
          <p:cNvSpPr>
            <a:spLocks noGrp="1"/>
          </p:cNvSpPr>
          <p:nvPr>
            <p:ph type="pic" sz="quarter" idx="11" hasCustomPrompt="1"/>
          </p:nvPr>
        </p:nvSpPr>
        <p:spPr>
          <a:xfrm>
            <a:off x="8002512" y="1272138"/>
            <a:ext cx="4194628" cy="4333601"/>
          </a:xfrm>
          <a:custGeom>
            <a:avLst/>
            <a:gdLst>
              <a:gd name="connsiteX0" fmla="*/ 0 w 2699657"/>
              <a:gd name="connsiteY0" fmla="*/ 0 h 4495664"/>
              <a:gd name="connsiteX1" fmla="*/ 2699657 w 2699657"/>
              <a:gd name="connsiteY1" fmla="*/ 0 h 4495664"/>
              <a:gd name="connsiteX2" fmla="*/ 2699657 w 2699657"/>
              <a:gd name="connsiteY2" fmla="*/ 4495664 h 4495664"/>
              <a:gd name="connsiteX3" fmla="*/ 0 w 2699657"/>
              <a:gd name="connsiteY3" fmla="*/ 4495664 h 4495664"/>
              <a:gd name="connsiteX4" fmla="*/ 0 w 2699657"/>
              <a:gd name="connsiteY4" fmla="*/ 0 h 4495664"/>
              <a:gd name="connsiteX0" fmla="*/ 446314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446314 w 3145971"/>
              <a:gd name="connsiteY4" fmla="*/ 0 h 4495664"/>
              <a:gd name="connsiteX0" fmla="*/ 488954 w 3145971"/>
              <a:gd name="connsiteY0" fmla="*/ 0 h 4500394"/>
              <a:gd name="connsiteX1" fmla="*/ 3145971 w 3145971"/>
              <a:gd name="connsiteY1" fmla="*/ 4730 h 4500394"/>
              <a:gd name="connsiteX2" fmla="*/ 3145971 w 3145971"/>
              <a:gd name="connsiteY2" fmla="*/ 4500394 h 4500394"/>
              <a:gd name="connsiteX3" fmla="*/ 0 w 3145971"/>
              <a:gd name="connsiteY3" fmla="*/ 4500394 h 4500394"/>
              <a:gd name="connsiteX4" fmla="*/ 488954 w 3145971"/>
              <a:gd name="connsiteY4" fmla="*/ 0 h 4500394"/>
              <a:gd name="connsiteX0" fmla="*/ 588449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8449 w 3145971"/>
              <a:gd name="connsiteY4" fmla="*/ 0 h 4505124"/>
              <a:gd name="connsiteX0" fmla="*/ 680837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680837 w 3145971"/>
              <a:gd name="connsiteY4" fmla="*/ 0 h 4505124"/>
              <a:gd name="connsiteX0" fmla="*/ 588449 w 3145971"/>
              <a:gd name="connsiteY0" fmla="*/ 4729 h 4495664"/>
              <a:gd name="connsiteX1" fmla="*/ 3145971 w 3145971"/>
              <a:gd name="connsiteY1" fmla="*/ 0 h 4495664"/>
              <a:gd name="connsiteX2" fmla="*/ 3145971 w 3145971"/>
              <a:gd name="connsiteY2" fmla="*/ 4495664 h 4495664"/>
              <a:gd name="connsiteX3" fmla="*/ 0 w 3145971"/>
              <a:gd name="connsiteY3" fmla="*/ 4495664 h 4495664"/>
              <a:gd name="connsiteX4" fmla="*/ 588449 w 3145971"/>
              <a:gd name="connsiteY4" fmla="*/ 4729 h 4495664"/>
              <a:gd name="connsiteX0" fmla="*/ 584896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4896 w 3145971"/>
              <a:gd name="connsiteY4" fmla="*/ 0 h 4505124"/>
              <a:gd name="connsiteX0" fmla="*/ 584896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584896 w 3145971"/>
              <a:gd name="connsiteY4" fmla="*/ 0 h 44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971" h="4495664">
                <a:moveTo>
                  <a:pt x="584896" y="0"/>
                </a:moveTo>
                <a:lnTo>
                  <a:pt x="3145971" y="0"/>
                </a:lnTo>
                <a:lnTo>
                  <a:pt x="3145971" y="4495664"/>
                </a:lnTo>
                <a:lnTo>
                  <a:pt x="0" y="4495664"/>
                </a:lnTo>
                <a:lnTo>
                  <a:pt x="584896"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50929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143339" y="144391"/>
            <a:ext cx="11905323" cy="5160940"/>
          </a:xfrm>
          <a:prstGeom prst="rect">
            <a:avLst/>
          </a:prstGeom>
          <a:solidFill>
            <a:schemeClr val="bg1">
              <a:lumMod val="95000"/>
            </a:schemeClr>
          </a:solidFill>
        </p:spPr>
        <p:txBody>
          <a:bodyPr anchor="ctr"/>
          <a:lstStyle>
            <a:lvl1pPr marL="0" indent="0" algn="ctr">
              <a:buNone/>
              <a:defRPr sz="18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
        <p:nvSpPr>
          <p:cNvPr id="10" name="제목 1"/>
          <p:cNvSpPr>
            <a:spLocks noGrp="1"/>
          </p:cNvSpPr>
          <p:nvPr>
            <p:ph type="title" hasCustomPrompt="1"/>
          </p:nvPr>
        </p:nvSpPr>
        <p:spPr>
          <a:xfrm>
            <a:off x="0" y="297011"/>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Tree>
    <p:extLst>
      <p:ext uri="{BB962C8B-B14F-4D97-AF65-F5344CB8AC3E}">
        <p14:creationId xmlns:p14="http://schemas.microsoft.com/office/powerpoint/2010/main" val="569741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274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54410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theme" Target="../theme/theme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685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7" r:id="rId3"/>
    <p:sldLayoutId id="2147483688" r:id="rId4"/>
    <p:sldLayoutId id="2147483689" r:id="rId5"/>
    <p:sldLayoutId id="2147483690" r:id="rId6"/>
    <p:sldLayoutId id="2147483691" r:id="rId7"/>
    <p:sldLayoutId id="214748369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88552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699555"/>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47AD865-09C0-465C-920B-8B5CBD771BA4}"/>
              </a:ext>
            </a:extLst>
          </p:cNvPr>
          <p:cNvSpPr/>
          <p:nvPr/>
        </p:nvSpPr>
        <p:spPr>
          <a:xfrm>
            <a:off x="589594" y="3386011"/>
            <a:ext cx="7924440" cy="1202973"/>
          </a:xfrm>
          <a:custGeom>
            <a:avLst/>
            <a:gdLst>
              <a:gd name="connsiteX0" fmla="*/ 0 w 8665700"/>
              <a:gd name="connsiteY0" fmla="*/ 477934 h 955870"/>
              <a:gd name="connsiteX1" fmla="*/ 0 w 8665700"/>
              <a:gd name="connsiteY1" fmla="*/ 477935 h 955870"/>
              <a:gd name="connsiteX2" fmla="*/ 0 w 8665700"/>
              <a:gd name="connsiteY2" fmla="*/ 477935 h 955870"/>
              <a:gd name="connsiteX3" fmla="*/ 484260 w 8665700"/>
              <a:gd name="connsiteY3" fmla="*/ 146075 h 955870"/>
              <a:gd name="connsiteX4" fmla="*/ 152401 w 8665700"/>
              <a:gd name="connsiteY4" fmla="*/ 477934 h 955870"/>
              <a:gd name="connsiteX5" fmla="*/ 484260 w 8665700"/>
              <a:gd name="connsiteY5" fmla="*/ 809793 h 955870"/>
              <a:gd name="connsiteX6" fmla="*/ 7417942 w 8665700"/>
              <a:gd name="connsiteY6" fmla="*/ 809793 h 955870"/>
              <a:gd name="connsiteX7" fmla="*/ 7749801 w 8665700"/>
              <a:gd name="connsiteY7" fmla="*/ 477934 h 955870"/>
              <a:gd name="connsiteX8" fmla="*/ 7417942 w 8665700"/>
              <a:gd name="connsiteY8" fmla="*/ 146075 h 955870"/>
              <a:gd name="connsiteX9" fmla="*/ 477935 w 8665700"/>
              <a:gd name="connsiteY9" fmla="*/ 0 h 955870"/>
              <a:gd name="connsiteX10" fmla="*/ 8187765 w 8665700"/>
              <a:gd name="connsiteY10" fmla="*/ 0 h 955870"/>
              <a:gd name="connsiteX11" fmla="*/ 8665700 w 8665700"/>
              <a:gd name="connsiteY11" fmla="*/ 477935 h 955870"/>
              <a:gd name="connsiteX12" fmla="*/ 8665699 w 8665700"/>
              <a:gd name="connsiteY12" fmla="*/ 477935 h 955870"/>
              <a:gd name="connsiteX13" fmla="*/ 8187764 w 8665700"/>
              <a:gd name="connsiteY13" fmla="*/ 955870 h 955870"/>
              <a:gd name="connsiteX14" fmla="*/ 477935 w 8665700"/>
              <a:gd name="connsiteY14" fmla="*/ 955869 h 955870"/>
              <a:gd name="connsiteX15" fmla="*/ 9710 w 8665700"/>
              <a:gd name="connsiteY15" fmla="*/ 574255 h 955870"/>
              <a:gd name="connsiteX16" fmla="*/ 0 w 8665700"/>
              <a:gd name="connsiteY16" fmla="*/ 477935 h 955870"/>
              <a:gd name="connsiteX17" fmla="*/ 9710 w 8665700"/>
              <a:gd name="connsiteY17" fmla="*/ 381615 h 955870"/>
              <a:gd name="connsiteX18" fmla="*/ 477935 w 8665700"/>
              <a:gd name="connsiteY18" fmla="*/ 0 h 95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5700" h="955870">
                <a:moveTo>
                  <a:pt x="0" y="477934"/>
                </a:moveTo>
                <a:lnTo>
                  <a:pt x="0" y="477935"/>
                </a:lnTo>
                <a:lnTo>
                  <a:pt x="0" y="477935"/>
                </a:lnTo>
                <a:close/>
                <a:moveTo>
                  <a:pt x="484260" y="146075"/>
                </a:moveTo>
                <a:cubicBezTo>
                  <a:pt x="300979" y="146075"/>
                  <a:pt x="152401" y="294653"/>
                  <a:pt x="152401" y="477934"/>
                </a:cubicBezTo>
                <a:cubicBezTo>
                  <a:pt x="152401" y="661215"/>
                  <a:pt x="300979" y="809793"/>
                  <a:pt x="484260" y="809793"/>
                </a:cubicBezTo>
                <a:lnTo>
                  <a:pt x="7417942" y="809793"/>
                </a:lnTo>
                <a:cubicBezTo>
                  <a:pt x="7601223" y="809793"/>
                  <a:pt x="7749801" y="661215"/>
                  <a:pt x="7749801" y="477934"/>
                </a:cubicBezTo>
                <a:cubicBezTo>
                  <a:pt x="7749801" y="294653"/>
                  <a:pt x="7601223" y="146075"/>
                  <a:pt x="7417942" y="146075"/>
                </a:cubicBezTo>
                <a:close/>
                <a:moveTo>
                  <a:pt x="477935" y="0"/>
                </a:moveTo>
                <a:lnTo>
                  <a:pt x="8187765" y="0"/>
                </a:lnTo>
                <a:cubicBezTo>
                  <a:pt x="8451721" y="0"/>
                  <a:pt x="8665700" y="213979"/>
                  <a:pt x="8665700" y="477935"/>
                </a:cubicBezTo>
                <a:lnTo>
                  <a:pt x="8665699" y="477935"/>
                </a:lnTo>
                <a:cubicBezTo>
                  <a:pt x="8665699" y="741891"/>
                  <a:pt x="8451720" y="955870"/>
                  <a:pt x="8187764" y="955870"/>
                </a:cubicBezTo>
                <a:lnTo>
                  <a:pt x="477935" y="955869"/>
                </a:lnTo>
                <a:cubicBezTo>
                  <a:pt x="246974" y="955869"/>
                  <a:pt x="54276" y="792041"/>
                  <a:pt x="9710" y="574255"/>
                </a:cubicBezTo>
                <a:lnTo>
                  <a:pt x="0" y="477935"/>
                </a:lnTo>
                <a:lnTo>
                  <a:pt x="9710" y="381615"/>
                </a:lnTo>
                <a:cubicBezTo>
                  <a:pt x="54276" y="163828"/>
                  <a:pt x="246974" y="0"/>
                  <a:pt x="477935" y="0"/>
                </a:cubicBezTo>
                <a:close/>
              </a:path>
            </a:pathLst>
          </a:custGeom>
          <a:gradFill flip="none" rotWithShape="1">
            <a:gsLst>
              <a:gs pos="0">
                <a:schemeClr val="tx1">
                  <a:alpha val="10000"/>
                </a:schemeClr>
              </a:gs>
              <a:gs pos="44000">
                <a:schemeClr val="accent1">
                  <a:alpha val="40000"/>
                </a:schemeClr>
              </a:gs>
              <a:gs pos="100000">
                <a:schemeClr val="accent1">
                  <a:alpha val="40000"/>
                </a:schemeClr>
              </a:gs>
            </a:gsLst>
            <a:lin ang="10800000" scaled="1"/>
            <a:tileRect/>
          </a:gradFill>
          <a:ln w="6350">
            <a:solidFill>
              <a:schemeClr val="bg1"/>
            </a:solidFill>
          </a:ln>
          <a:effectLst>
            <a:outerShdw blurRad="50800" dist="25400" dir="10800000" algn="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7">
            <a:extLst>
              <a:ext uri="{FF2B5EF4-FFF2-40B4-BE49-F238E27FC236}">
                <a16:creationId xmlns:a16="http://schemas.microsoft.com/office/drawing/2014/main" id="{0DCE396B-56CD-45D7-98D7-106617701172}"/>
              </a:ext>
            </a:extLst>
          </p:cNvPr>
          <p:cNvSpPr/>
          <p:nvPr/>
        </p:nvSpPr>
        <p:spPr>
          <a:xfrm rot="2700000">
            <a:off x="8542045" y="3832013"/>
            <a:ext cx="283417" cy="631394"/>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 name="TextBox 12">
            <a:extLst>
              <a:ext uri="{FF2B5EF4-FFF2-40B4-BE49-F238E27FC236}">
                <a16:creationId xmlns:a16="http://schemas.microsoft.com/office/drawing/2014/main" id="{A7547E4F-5C76-4D91-B003-02F9BB5160BF}"/>
              </a:ext>
            </a:extLst>
          </p:cNvPr>
          <p:cNvSpPr txBox="1"/>
          <p:nvPr/>
        </p:nvSpPr>
        <p:spPr>
          <a:xfrm>
            <a:off x="589594" y="523628"/>
            <a:ext cx="6842564" cy="1323439"/>
          </a:xfrm>
          <a:prstGeom prst="rect">
            <a:avLst/>
          </a:prstGeom>
          <a:noFill/>
        </p:spPr>
        <p:txBody>
          <a:bodyPr wrap="square" rtlCol="0" anchor="ctr">
            <a:spAutoFit/>
          </a:bodyPr>
          <a:lstStyle/>
          <a:p>
            <a:pPr algn="ctr"/>
            <a:r>
              <a:rPr lang="en-US" altLang="ko-KR" sz="4000" smtClean="0">
                <a:solidFill>
                  <a:schemeClr val="bg1"/>
                </a:solidFill>
                <a:cs typeface="Arial" pitchFamily="34" charset="0"/>
              </a:rPr>
              <a:t>ĐỀ TÀI NGHIÊN CỨU KHOA HỌC SINH VIÊN</a:t>
            </a:r>
            <a:endParaRPr lang="ko-KR" altLang="en-US" sz="4000">
              <a:solidFill>
                <a:schemeClr val="bg1"/>
              </a:solidFill>
              <a:cs typeface="Arial" pitchFamily="34" charset="0"/>
            </a:endParaRPr>
          </a:p>
        </p:txBody>
      </p:sp>
      <p:sp>
        <p:nvSpPr>
          <p:cNvPr id="4" name="TextBox 3">
            <a:extLst>
              <a:ext uri="{FF2B5EF4-FFF2-40B4-BE49-F238E27FC236}">
                <a16:creationId xmlns:a16="http://schemas.microsoft.com/office/drawing/2014/main" id="{AAAAAD01-9F91-4973-BE0D-123A9592116C}"/>
              </a:ext>
            </a:extLst>
          </p:cNvPr>
          <p:cNvSpPr txBox="1"/>
          <p:nvPr/>
        </p:nvSpPr>
        <p:spPr>
          <a:xfrm>
            <a:off x="1075833" y="3517038"/>
            <a:ext cx="6182647" cy="954107"/>
          </a:xfrm>
          <a:prstGeom prst="rect">
            <a:avLst/>
          </a:prstGeom>
          <a:noFill/>
        </p:spPr>
        <p:txBody>
          <a:bodyPr wrap="square" rtlCol="0" anchor="ctr">
            <a:spAutoFit/>
          </a:bodyPr>
          <a:lstStyle/>
          <a:p>
            <a:pPr algn="ctr"/>
            <a:r>
              <a:rPr lang="en-US" altLang="ko-KR" sz="2800" b="1" spc="200" smtClean="0">
                <a:solidFill>
                  <a:schemeClr val="accent1"/>
                </a:solidFill>
                <a:cs typeface="Arial" pitchFamily="34" charset="0"/>
              </a:rPr>
              <a:t>X</a:t>
            </a:r>
            <a:r>
              <a:rPr lang="en-US" altLang="ko-KR" sz="2800" b="1" spc="200" smtClean="0">
                <a:solidFill>
                  <a:schemeClr val="bg1"/>
                </a:solidFill>
                <a:cs typeface="Arial" pitchFamily="34" charset="0"/>
              </a:rPr>
              <a:t>ây</a:t>
            </a:r>
            <a:r>
              <a:rPr lang="en-US" altLang="ko-KR" sz="2800" b="1" spc="200" smtClean="0">
                <a:solidFill>
                  <a:schemeClr val="accent1"/>
                </a:solidFill>
                <a:cs typeface="Arial" pitchFamily="34" charset="0"/>
              </a:rPr>
              <a:t> D</a:t>
            </a:r>
            <a:r>
              <a:rPr lang="en-US" altLang="ko-KR" sz="2800" b="1" spc="200" smtClean="0">
                <a:solidFill>
                  <a:schemeClr val="bg1"/>
                </a:solidFill>
                <a:cs typeface="Arial" pitchFamily="34" charset="0"/>
              </a:rPr>
              <a:t>ựng</a:t>
            </a:r>
            <a:r>
              <a:rPr lang="en-US" altLang="ko-KR" sz="2800" b="1" spc="200" smtClean="0">
                <a:solidFill>
                  <a:schemeClr val="accent1"/>
                </a:solidFill>
                <a:cs typeface="Arial" pitchFamily="34" charset="0"/>
              </a:rPr>
              <a:t> W</a:t>
            </a:r>
            <a:r>
              <a:rPr lang="en-US" altLang="ko-KR" sz="2800" b="1" spc="200" smtClean="0">
                <a:solidFill>
                  <a:schemeClr val="bg1"/>
                </a:solidFill>
                <a:cs typeface="Arial" pitchFamily="34" charset="0"/>
              </a:rPr>
              <a:t>ebsite</a:t>
            </a:r>
            <a:r>
              <a:rPr lang="en-US" altLang="ko-KR" sz="2800" b="1" spc="200" smtClean="0">
                <a:solidFill>
                  <a:schemeClr val="accent1"/>
                </a:solidFill>
                <a:cs typeface="Arial" pitchFamily="34" charset="0"/>
              </a:rPr>
              <a:t> H</a:t>
            </a:r>
            <a:r>
              <a:rPr lang="en-US" altLang="ko-KR" sz="2800" b="1" spc="200" smtClean="0">
                <a:solidFill>
                  <a:schemeClr val="bg1"/>
                </a:solidFill>
                <a:cs typeface="Arial" pitchFamily="34" charset="0"/>
              </a:rPr>
              <a:t>ệ</a:t>
            </a:r>
            <a:r>
              <a:rPr lang="en-US" altLang="ko-KR" sz="2800" b="1" spc="200" smtClean="0">
                <a:solidFill>
                  <a:schemeClr val="accent1"/>
                </a:solidFill>
                <a:cs typeface="Arial" pitchFamily="34" charset="0"/>
              </a:rPr>
              <a:t> T</a:t>
            </a:r>
            <a:r>
              <a:rPr lang="en-US" altLang="ko-KR" sz="2800" b="1" spc="200" smtClean="0">
                <a:solidFill>
                  <a:schemeClr val="bg1"/>
                </a:solidFill>
                <a:cs typeface="Arial" pitchFamily="34" charset="0"/>
              </a:rPr>
              <a:t>hống</a:t>
            </a:r>
            <a:r>
              <a:rPr lang="en-US" altLang="ko-KR" sz="2800" b="1" spc="200" smtClean="0">
                <a:solidFill>
                  <a:schemeClr val="accent1"/>
                </a:solidFill>
                <a:cs typeface="Arial" pitchFamily="34" charset="0"/>
              </a:rPr>
              <a:t> T</a:t>
            </a:r>
            <a:r>
              <a:rPr lang="en-US" altLang="ko-KR" sz="2800" b="1" spc="200" smtClean="0">
                <a:solidFill>
                  <a:schemeClr val="bg1"/>
                </a:solidFill>
                <a:cs typeface="Arial" pitchFamily="34" charset="0"/>
              </a:rPr>
              <a:t>hi</a:t>
            </a:r>
            <a:r>
              <a:rPr lang="en-US" altLang="ko-KR" sz="2800" b="1" spc="200" smtClean="0">
                <a:solidFill>
                  <a:schemeClr val="accent1"/>
                </a:solidFill>
                <a:cs typeface="Arial" pitchFamily="34" charset="0"/>
              </a:rPr>
              <a:t> L</a:t>
            </a:r>
            <a:r>
              <a:rPr lang="en-US" altLang="ko-KR" sz="2800" b="1" spc="200" smtClean="0">
                <a:solidFill>
                  <a:schemeClr val="bg1"/>
                </a:solidFill>
                <a:cs typeface="Arial" pitchFamily="34" charset="0"/>
              </a:rPr>
              <a:t>ập</a:t>
            </a:r>
            <a:r>
              <a:rPr lang="en-US" altLang="ko-KR" sz="2800" b="1" spc="200" smtClean="0">
                <a:solidFill>
                  <a:schemeClr val="accent1"/>
                </a:solidFill>
                <a:cs typeface="Arial" pitchFamily="34" charset="0"/>
              </a:rPr>
              <a:t> T</a:t>
            </a:r>
            <a:r>
              <a:rPr lang="en-US" altLang="ko-KR" sz="2800" b="1" spc="200" smtClean="0">
                <a:solidFill>
                  <a:schemeClr val="bg1"/>
                </a:solidFill>
                <a:cs typeface="Arial" pitchFamily="34" charset="0"/>
              </a:rPr>
              <a:t>rình</a:t>
            </a:r>
            <a:r>
              <a:rPr lang="en-US" altLang="ko-KR" sz="2800" b="1" spc="200" smtClean="0">
                <a:solidFill>
                  <a:schemeClr val="accent1"/>
                </a:solidFill>
                <a:cs typeface="Arial" pitchFamily="34" charset="0"/>
              </a:rPr>
              <a:t> T</a:t>
            </a:r>
            <a:r>
              <a:rPr lang="en-US" altLang="ko-KR" sz="2800" b="1" spc="200" smtClean="0">
                <a:solidFill>
                  <a:schemeClr val="bg1"/>
                </a:solidFill>
                <a:cs typeface="Arial" pitchFamily="34" charset="0"/>
              </a:rPr>
              <a:t>rực</a:t>
            </a:r>
            <a:r>
              <a:rPr lang="en-US" altLang="ko-KR" sz="2800" b="1" spc="200" smtClean="0">
                <a:solidFill>
                  <a:schemeClr val="accent1"/>
                </a:solidFill>
                <a:cs typeface="Arial" pitchFamily="34" charset="0"/>
              </a:rPr>
              <a:t> T</a:t>
            </a:r>
            <a:r>
              <a:rPr lang="en-US" altLang="ko-KR" sz="2800" b="1" spc="200" smtClean="0">
                <a:solidFill>
                  <a:schemeClr val="bg1"/>
                </a:solidFill>
                <a:cs typeface="Arial" pitchFamily="34" charset="0"/>
              </a:rPr>
              <a:t>uyến</a:t>
            </a:r>
            <a:endParaRPr lang="ko-KR" altLang="en-US" sz="2800" spc="200">
              <a:solidFill>
                <a:schemeClr val="bg1"/>
              </a:solidFill>
              <a:cs typeface="Arial" pitchFamily="34" charset="0"/>
            </a:endParaRPr>
          </a:p>
        </p:txBody>
      </p:sp>
      <p:sp>
        <p:nvSpPr>
          <p:cNvPr id="14" name="TextBox 13">
            <a:extLst>
              <a:ext uri="{FF2B5EF4-FFF2-40B4-BE49-F238E27FC236}">
                <a16:creationId xmlns:a16="http://schemas.microsoft.com/office/drawing/2014/main" id="{AE67C9A1-DB1E-47F5-8D37-AF167391C79D}"/>
              </a:ext>
            </a:extLst>
          </p:cNvPr>
          <p:cNvSpPr txBox="1"/>
          <p:nvPr/>
        </p:nvSpPr>
        <p:spPr>
          <a:xfrm>
            <a:off x="1397557" y="4806288"/>
            <a:ext cx="6842481" cy="646331"/>
          </a:xfrm>
          <a:prstGeom prst="rect">
            <a:avLst/>
          </a:prstGeom>
          <a:noFill/>
        </p:spPr>
        <p:txBody>
          <a:bodyPr wrap="square" rtlCol="0" anchor="ctr">
            <a:spAutoFit/>
          </a:bodyPr>
          <a:lstStyle/>
          <a:p>
            <a:r>
              <a:rPr lang="en-US" altLang="ko-KR" err="1" smtClean="0">
                <a:solidFill>
                  <a:schemeClr val="bg1"/>
                </a:solidFill>
                <a:cs typeface="Arial" pitchFamily="34" charset="0"/>
              </a:rPr>
              <a:t>GVHD</a:t>
            </a:r>
            <a:r>
              <a:rPr lang="en-US" altLang="ko-KR" smtClean="0">
                <a:solidFill>
                  <a:schemeClr val="bg1"/>
                </a:solidFill>
                <a:cs typeface="Arial" pitchFamily="34" charset="0"/>
              </a:rPr>
              <a:t>: </a:t>
            </a:r>
            <a:r>
              <a:rPr lang="en-US" altLang="ko-KR" err="1" smtClean="0">
                <a:solidFill>
                  <a:schemeClr val="bg1"/>
                </a:solidFill>
                <a:cs typeface="Arial" pitchFamily="34" charset="0"/>
              </a:rPr>
              <a:t>Ths</a:t>
            </a:r>
            <a:r>
              <a:rPr lang="en-US" altLang="ko-KR" smtClean="0">
                <a:solidFill>
                  <a:schemeClr val="bg1"/>
                </a:solidFill>
                <a:cs typeface="Arial" pitchFamily="34" charset="0"/>
              </a:rPr>
              <a:t>. </a:t>
            </a:r>
            <a:r>
              <a:rPr lang="en-US" altLang="ko-KR" err="1" smtClean="0">
                <a:solidFill>
                  <a:schemeClr val="bg1"/>
                </a:solidFill>
                <a:cs typeface="Arial" pitchFamily="34" charset="0"/>
              </a:rPr>
              <a:t>Trần</a:t>
            </a:r>
            <a:r>
              <a:rPr lang="en-US" altLang="ko-KR" smtClean="0">
                <a:solidFill>
                  <a:schemeClr val="bg1"/>
                </a:solidFill>
                <a:cs typeface="Arial" pitchFamily="34" charset="0"/>
              </a:rPr>
              <a:t> </a:t>
            </a:r>
            <a:r>
              <a:rPr lang="en-US" altLang="ko-KR" err="1" smtClean="0">
                <a:solidFill>
                  <a:schemeClr val="bg1"/>
                </a:solidFill>
                <a:cs typeface="Arial" pitchFamily="34" charset="0"/>
              </a:rPr>
              <a:t>Văn</a:t>
            </a:r>
            <a:r>
              <a:rPr lang="en-US" altLang="ko-KR" smtClean="0">
                <a:solidFill>
                  <a:schemeClr val="bg1"/>
                </a:solidFill>
                <a:cs typeface="Arial" pitchFamily="34" charset="0"/>
              </a:rPr>
              <a:t> </a:t>
            </a:r>
            <a:r>
              <a:rPr lang="en-US" altLang="ko-KR" err="1" smtClean="0">
                <a:solidFill>
                  <a:schemeClr val="bg1"/>
                </a:solidFill>
                <a:cs typeface="Arial" pitchFamily="34" charset="0"/>
              </a:rPr>
              <a:t>Tài</a:t>
            </a:r>
            <a:endParaRPr lang="en-US" altLang="ko-KR" smtClean="0">
              <a:solidFill>
                <a:schemeClr val="bg1"/>
              </a:solidFill>
              <a:cs typeface="Arial" pitchFamily="34" charset="0"/>
            </a:endParaRPr>
          </a:p>
          <a:p>
            <a:r>
              <a:rPr lang="en-US" altLang="ko-KR" err="1" smtClean="0">
                <a:solidFill>
                  <a:schemeClr val="bg1"/>
                </a:solidFill>
                <a:cs typeface="Arial" pitchFamily="34" charset="0"/>
              </a:rPr>
              <a:t>SVTH</a:t>
            </a:r>
            <a:r>
              <a:rPr lang="en-US" altLang="ko-KR" smtClean="0">
                <a:solidFill>
                  <a:schemeClr val="bg1"/>
                </a:solidFill>
                <a:cs typeface="Arial" pitchFamily="34" charset="0"/>
              </a:rPr>
              <a:t>: </a:t>
            </a:r>
            <a:r>
              <a:rPr lang="en-US" altLang="ko-KR" err="1" smtClean="0">
                <a:solidFill>
                  <a:schemeClr val="bg1"/>
                </a:solidFill>
                <a:cs typeface="Arial" pitchFamily="34" charset="0"/>
              </a:rPr>
              <a:t>Đoàn</a:t>
            </a:r>
            <a:r>
              <a:rPr lang="en-US" altLang="ko-KR" smtClean="0">
                <a:solidFill>
                  <a:schemeClr val="bg1"/>
                </a:solidFill>
                <a:cs typeface="Arial" pitchFamily="34" charset="0"/>
              </a:rPr>
              <a:t> </a:t>
            </a:r>
            <a:r>
              <a:rPr lang="en-US" altLang="ko-KR" err="1" smtClean="0">
                <a:solidFill>
                  <a:schemeClr val="bg1"/>
                </a:solidFill>
                <a:cs typeface="Arial" pitchFamily="34" charset="0"/>
              </a:rPr>
              <a:t>Công</a:t>
            </a:r>
            <a:r>
              <a:rPr lang="en-US" altLang="ko-KR" smtClean="0">
                <a:solidFill>
                  <a:schemeClr val="bg1"/>
                </a:solidFill>
                <a:cs typeface="Arial" pitchFamily="34" charset="0"/>
              </a:rPr>
              <a:t> </a:t>
            </a:r>
            <a:r>
              <a:rPr lang="en-US" altLang="ko-KR" err="1" smtClean="0">
                <a:solidFill>
                  <a:schemeClr val="bg1"/>
                </a:solidFill>
                <a:cs typeface="Arial" pitchFamily="34" charset="0"/>
              </a:rPr>
              <a:t>Chính</a:t>
            </a:r>
            <a:endParaRPr lang="ko-KR" altLang="en-US">
              <a:solidFill>
                <a:schemeClr val="bg1"/>
              </a:solidFill>
              <a:cs typeface="Arial" pitchFamily="34" charset="0"/>
            </a:endParaRPr>
          </a:p>
        </p:txBody>
      </p:sp>
    </p:spTree>
    <p:extLst>
      <p:ext uri="{BB962C8B-B14F-4D97-AF65-F5344CB8AC3E}">
        <p14:creationId xmlns:p14="http://schemas.microsoft.com/office/powerpoint/2010/main" val="2559192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HỆ THỐNG</a:t>
            </a:r>
            <a:endParaRPr lang="en-US"/>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122495" y="1441178"/>
            <a:ext cx="5975262" cy="5107940"/>
          </a:xfrm>
          <a:prstGeom prst="rect">
            <a:avLst/>
          </a:prstGeom>
        </p:spPr>
      </p:pic>
      <p:sp>
        <p:nvSpPr>
          <p:cNvPr id="5" name="TextBox 4">
            <a:extLst>
              <a:ext uri="{FF2B5EF4-FFF2-40B4-BE49-F238E27FC236}">
                <a16:creationId xmlns:a16="http://schemas.microsoft.com/office/drawing/2014/main" id="{59A40E36-3A85-441D-A8F9-CD80A83D452C}"/>
              </a:ext>
            </a:extLst>
          </p:cNvPr>
          <p:cNvSpPr txBox="1"/>
          <p:nvPr/>
        </p:nvSpPr>
        <p:spPr>
          <a:xfrm>
            <a:off x="4498140" y="1144449"/>
            <a:ext cx="3223973" cy="276999"/>
          </a:xfrm>
          <a:prstGeom prst="rect">
            <a:avLst/>
          </a:prstGeom>
          <a:noFill/>
        </p:spPr>
        <p:txBody>
          <a:bodyPr wrap="square" rtlCol="0">
            <a:spAutoFit/>
          </a:bodyPr>
          <a:lstStyle/>
          <a:p>
            <a:pPr algn="ctr"/>
            <a:r>
              <a:rPr lang="en-US" altLang="ko-KR" sz="1200" b="1" smtClean="0">
                <a:solidFill>
                  <a:schemeClr val="tx1">
                    <a:lumMod val="65000"/>
                    <a:lumOff val="35000"/>
                  </a:schemeClr>
                </a:solidFill>
                <a:cs typeface="Calibri" pitchFamily="34" charset="0"/>
              </a:rPr>
              <a:t>Sơ đồ chức năng</a:t>
            </a:r>
            <a:endParaRPr lang="ko-KR" altLang="en-US" sz="1200" b="1" dirty="0">
              <a:solidFill>
                <a:schemeClr val="tx1">
                  <a:lumMod val="65000"/>
                  <a:lumOff val="35000"/>
                </a:schemeClr>
              </a:solidFill>
              <a:cs typeface="Calibri" pitchFamily="34" charset="0"/>
            </a:endParaRPr>
          </a:p>
        </p:txBody>
      </p:sp>
    </p:spTree>
    <p:extLst>
      <p:ext uri="{BB962C8B-B14F-4D97-AF65-F5344CB8AC3E}">
        <p14:creationId xmlns:p14="http://schemas.microsoft.com/office/powerpoint/2010/main" val="1167853389"/>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ogram 12">
            <a:extLst>
              <a:ext uri="{FF2B5EF4-FFF2-40B4-BE49-F238E27FC236}">
                <a16:creationId xmlns:a16="http://schemas.microsoft.com/office/drawing/2014/main" id="{04CF25FC-2ECD-4FE8-91A3-C0D267485565}"/>
              </a:ext>
            </a:extLst>
          </p:cNvPr>
          <p:cNvSpPr/>
          <p:nvPr/>
        </p:nvSpPr>
        <p:spPr>
          <a:xfrm>
            <a:off x="3349488" y="1"/>
            <a:ext cx="5476460" cy="6877876"/>
          </a:xfrm>
          <a:prstGeom prst="parallelogram">
            <a:avLst>
              <a:gd name="adj" fmla="val 226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4" name="TextBox 13">
            <a:extLst>
              <a:ext uri="{FF2B5EF4-FFF2-40B4-BE49-F238E27FC236}">
                <a16:creationId xmlns:a16="http://schemas.microsoft.com/office/drawing/2014/main" id="{245653E0-7E0C-437E-8B95-49E2113A3519}"/>
              </a:ext>
            </a:extLst>
          </p:cNvPr>
          <p:cNvSpPr txBox="1"/>
          <p:nvPr/>
        </p:nvSpPr>
        <p:spPr>
          <a:xfrm>
            <a:off x="4730805" y="1174183"/>
            <a:ext cx="3568440" cy="830997"/>
          </a:xfrm>
          <a:prstGeom prst="rect">
            <a:avLst/>
          </a:prstGeom>
          <a:noFill/>
        </p:spPr>
        <p:txBody>
          <a:bodyPr wrap="square" rtlCol="0" anchor="ctr">
            <a:spAutoFit/>
          </a:bodyPr>
          <a:lstStyle/>
          <a:p>
            <a:r>
              <a:rPr lang="en-US" altLang="ko-KR" sz="4800" b="1" i="1" smtClean="0">
                <a:solidFill>
                  <a:schemeClr val="bg1"/>
                </a:solidFill>
                <a:cs typeface="Arial" pitchFamily="34" charset="0"/>
              </a:rPr>
              <a:t>DEMO</a:t>
            </a:r>
            <a:endParaRPr lang="ko-KR" altLang="en-US" sz="4800" b="1" i="1" dirty="0">
              <a:solidFill>
                <a:schemeClr val="bg1"/>
              </a:solidFill>
              <a:cs typeface="Arial" pitchFamily="34" charset="0"/>
            </a:endParaRPr>
          </a:p>
        </p:txBody>
      </p:sp>
      <p:sp>
        <p:nvSpPr>
          <p:cNvPr id="15" name="TextBox 14">
            <a:extLst>
              <a:ext uri="{FF2B5EF4-FFF2-40B4-BE49-F238E27FC236}">
                <a16:creationId xmlns:a16="http://schemas.microsoft.com/office/drawing/2014/main" id="{FDEF7906-C454-4E26-8808-9EAEAE25BB1E}"/>
              </a:ext>
            </a:extLst>
          </p:cNvPr>
          <p:cNvSpPr txBox="1"/>
          <p:nvPr/>
        </p:nvSpPr>
        <p:spPr>
          <a:xfrm>
            <a:off x="3757271" y="5627674"/>
            <a:ext cx="2970841" cy="523220"/>
          </a:xfrm>
          <a:prstGeom prst="rect">
            <a:avLst/>
          </a:prstGeom>
          <a:noFill/>
        </p:spPr>
        <p:txBody>
          <a:bodyPr wrap="square" rtlCol="0" anchor="ctr">
            <a:spAutoFit/>
          </a:bodyPr>
          <a:lstStyle/>
          <a:p>
            <a:r>
              <a:rPr lang="en-US" altLang="ko-KR" sz="1400" i="1" smtClean="0">
                <a:solidFill>
                  <a:schemeClr val="bg1"/>
                </a:solidFill>
                <a:cs typeface="Arial" pitchFamily="34" charset="0"/>
              </a:rPr>
              <a:t>Là trang để người sử dụng làm bài thi và nộp để hệ thống chấm</a:t>
            </a:r>
            <a:endParaRPr lang="ko-KR" altLang="en-US" sz="1400" i="1" dirty="0">
              <a:solidFill>
                <a:schemeClr val="bg1"/>
              </a:solidFill>
              <a:cs typeface="Arial" pitchFamily="34" charset="0"/>
            </a:endParaRPr>
          </a:p>
        </p:txBody>
      </p:sp>
      <p:sp>
        <p:nvSpPr>
          <p:cNvPr id="16" name="TextBox 15">
            <a:extLst>
              <a:ext uri="{FF2B5EF4-FFF2-40B4-BE49-F238E27FC236}">
                <a16:creationId xmlns:a16="http://schemas.microsoft.com/office/drawing/2014/main" id="{426B3DA3-8BFA-47CC-97D4-772D1597C5DE}"/>
              </a:ext>
            </a:extLst>
          </p:cNvPr>
          <p:cNvSpPr txBox="1"/>
          <p:nvPr/>
        </p:nvSpPr>
        <p:spPr>
          <a:xfrm>
            <a:off x="3976610" y="5097684"/>
            <a:ext cx="2970842" cy="461665"/>
          </a:xfrm>
          <a:prstGeom prst="rect">
            <a:avLst/>
          </a:prstGeom>
          <a:noFill/>
        </p:spPr>
        <p:txBody>
          <a:bodyPr wrap="square" rtlCol="0" anchor="ctr">
            <a:spAutoFit/>
          </a:bodyPr>
          <a:lstStyle/>
          <a:p>
            <a:r>
              <a:rPr lang="en-US" altLang="ko-KR" sz="2400" i="1" smtClean="0">
                <a:solidFill>
                  <a:schemeClr val="bg1"/>
                </a:solidFill>
                <a:cs typeface="Arial" pitchFamily="34" charset="0"/>
              </a:rPr>
              <a:t>Trang thi</a:t>
            </a:r>
            <a:endParaRPr lang="ko-KR" altLang="en-US" sz="2400" i="1" dirty="0">
              <a:solidFill>
                <a:schemeClr val="bg1"/>
              </a:solidFill>
              <a:cs typeface="Arial" pitchFamily="34" charset="0"/>
            </a:endParaRPr>
          </a:p>
        </p:txBody>
      </p:sp>
      <p:sp>
        <p:nvSpPr>
          <p:cNvPr id="17" name="TextBox 16">
            <a:extLst>
              <a:ext uri="{FF2B5EF4-FFF2-40B4-BE49-F238E27FC236}">
                <a16:creationId xmlns:a16="http://schemas.microsoft.com/office/drawing/2014/main" id="{6144DCB6-E15B-4969-97A1-28DA9A362A78}"/>
              </a:ext>
            </a:extLst>
          </p:cNvPr>
          <p:cNvSpPr txBox="1"/>
          <p:nvPr/>
        </p:nvSpPr>
        <p:spPr>
          <a:xfrm>
            <a:off x="4631321" y="3907942"/>
            <a:ext cx="3070326" cy="523220"/>
          </a:xfrm>
          <a:prstGeom prst="rect">
            <a:avLst/>
          </a:prstGeom>
          <a:noFill/>
        </p:spPr>
        <p:txBody>
          <a:bodyPr wrap="square" rtlCol="0" anchor="ctr">
            <a:spAutoFit/>
          </a:bodyPr>
          <a:lstStyle/>
          <a:p>
            <a:pPr algn="r"/>
            <a:r>
              <a:rPr lang="en-US" altLang="ko-KR" sz="1400" i="1" smtClean="0">
                <a:solidFill>
                  <a:schemeClr val="bg1"/>
                </a:solidFill>
                <a:cs typeface="Arial" pitchFamily="34" charset="0"/>
              </a:rPr>
              <a:t>Là trang để quản trị viên sử dụng để đăng bài tập và quản lý các kì thi</a:t>
            </a:r>
            <a:endParaRPr lang="ko-KR" altLang="en-US" sz="1400" i="1" dirty="0">
              <a:solidFill>
                <a:schemeClr val="bg1"/>
              </a:solidFill>
              <a:cs typeface="Arial" pitchFamily="34" charset="0"/>
            </a:endParaRPr>
          </a:p>
        </p:txBody>
      </p:sp>
      <p:sp>
        <p:nvSpPr>
          <p:cNvPr id="18" name="TextBox 17">
            <a:extLst>
              <a:ext uri="{FF2B5EF4-FFF2-40B4-BE49-F238E27FC236}">
                <a16:creationId xmlns:a16="http://schemas.microsoft.com/office/drawing/2014/main" id="{E3794211-9DD2-420B-9F29-D02768D05B3A}"/>
              </a:ext>
            </a:extLst>
          </p:cNvPr>
          <p:cNvSpPr txBox="1"/>
          <p:nvPr/>
        </p:nvSpPr>
        <p:spPr>
          <a:xfrm>
            <a:off x="4950144" y="3377952"/>
            <a:ext cx="2970842" cy="461665"/>
          </a:xfrm>
          <a:prstGeom prst="rect">
            <a:avLst/>
          </a:prstGeom>
          <a:noFill/>
        </p:spPr>
        <p:txBody>
          <a:bodyPr wrap="square" rtlCol="0" anchor="ctr">
            <a:spAutoFit/>
          </a:bodyPr>
          <a:lstStyle/>
          <a:p>
            <a:pPr algn="r"/>
            <a:r>
              <a:rPr lang="en-US" altLang="ko-KR" sz="2400" i="1" smtClean="0">
                <a:solidFill>
                  <a:schemeClr val="bg1"/>
                </a:solidFill>
                <a:cs typeface="Arial" pitchFamily="34" charset="0"/>
              </a:rPr>
              <a:t>Trang quản lý</a:t>
            </a:r>
            <a:endParaRPr lang="ko-KR" altLang="en-US" sz="2400" i="1" dirty="0">
              <a:solidFill>
                <a:schemeClr val="bg1"/>
              </a:solidFill>
              <a:cs typeface="Arial" pitchFamily="34" charset="0"/>
            </a:endParaRPr>
          </a:p>
        </p:txBody>
      </p:sp>
      <p:pic>
        <p:nvPicPr>
          <p:cNvPr id="6" name="Picture Placeholder 5"/>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574" t="-243" r="501" b="243"/>
          <a:stretch/>
        </p:blipFill>
        <p:spPr/>
      </p:pic>
      <p:pic>
        <p:nvPicPr>
          <p:cNvPr id="7" name="Picture Placeholder 6"/>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8075" r="-784"/>
          <a:stretch/>
        </p:blipFill>
        <p:spPr/>
      </p:pic>
    </p:spTree>
    <p:extLst>
      <p:ext uri="{BB962C8B-B14F-4D97-AF65-F5344CB8AC3E}">
        <p14:creationId xmlns:p14="http://schemas.microsoft.com/office/powerpoint/2010/main" val="427828153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1+#ppt_w/2"/>
                                          </p:val>
                                        </p:tav>
                                        <p:tav tm="100000">
                                          <p:val>
                                            <p:strVal val="#ppt_x"/>
                                          </p:val>
                                        </p:tav>
                                      </p:tavLst>
                                    </p:anim>
                                    <p:anim calcmode="lin" valueType="num">
                                      <p:cBhvr additive="base">
                                        <p:cTn id="12" dur="10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000" fill="hold"/>
                                        <p:tgtEl>
                                          <p:spTgt spid="17"/>
                                        </p:tgtEl>
                                        <p:attrNameLst>
                                          <p:attrName>ppt_x</p:attrName>
                                        </p:attrNameLst>
                                      </p:cBhvr>
                                      <p:tavLst>
                                        <p:tav tm="0">
                                          <p:val>
                                            <p:strVal val="1+#ppt_w/2"/>
                                          </p:val>
                                        </p:tav>
                                        <p:tav tm="100000">
                                          <p:val>
                                            <p:strVal val="#ppt_x"/>
                                          </p:val>
                                        </p:tav>
                                      </p:tavLst>
                                    </p:anim>
                                    <p:anim calcmode="lin" valueType="num">
                                      <p:cBhvr additive="base">
                                        <p:cTn id="16" dur="1000" fill="hold"/>
                                        <p:tgtEl>
                                          <p:spTgt spid="17"/>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9"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0-#ppt_w/2"/>
                                          </p:val>
                                        </p:tav>
                                        <p:tav tm="100000">
                                          <p:val>
                                            <p:strVal val="#ppt_x"/>
                                          </p:val>
                                        </p:tav>
                                      </p:tavLst>
                                    </p:anim>
                                    <p:anim calcmode="lin" valueType="num">
                                      <p:cBhvr additive="base">
                                        <p:cTn id="21" dur="10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9"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1000" fill="hold"/>
                                        <p:tgtEl>
                                          <p:spTgt spid="16"/>
                                        </p:tgtEl>
                                        <p:attrNameLst>
                                          <p:attrName>ppt_x</p:attrName>
                                        </p:attrNameLst>
                                      </p:cBhvr>
                                      <p:tavLst>
                                        <p:tav tm="0">
                                          <p:val>
                                            <p:strVal val="0-#ppt_w/2"/>
                                          </p:val>
                                        </p:tav>
                                        <p:tav tm="100000">
                                          <p:val>
                                            <p:strVal val="#ppt_x"/>
                                          </p:val>
                                        </p:tav>
                                      </p:tavLst>
                                    </p:anim>
                                    <p:anim calcmode="lin" valueType="num">
                                      <p:cBhvr additive="base">
                                        <p:cTn id="25" dur="1000" fill="hold"/>
                                        <p:tgtEl>
                                          <p:spTgt spid="16"/>
                                        </p:tgtEl>
                                        <p:attrNameLst>
                                          <p:attrName>ppt_y</p:attrName>
                                        </p:attrNameLst>
                                      </p:cBhvr>
                                      <p:tavLst>
                                        <p:tav tm="0">
                                          <p:val>
                                            <p:strVal val="0-#ppt_h/2"/>
                                          </p:val>
                                        </p:tav>
                                        <p:tav tm="100000">
                                          <p:val>
                                            <p:strVal val="#ppt_y"/>
                                          </p:val>
                                        </p:tav>
                                      </p:tavLst>
                                    </p:anim>
                                  </p:childTnLst>
                                </p:cTn>
                              </p:par>
                              <p:par>
                                <p:cTn id="26" presetID="2" presetClass="entr" presetSubtype="9"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1000" fill="hold"/>
                                        <p:tgtEl>
                                          <p:spTgt spid="15"/>
                                        </p:tgtEl>
                                        <p:attrNameLst>
                                          <p:attrName>ppt_x</p:attrName>
                                        </p:attrNameLst>
                                      </p:cBhvr>
                                      <p:tavLst>
                                        <p:tav tm="0">
                                          <p:val>
                                            <p:strVal val="0-#ppt_w/2"/>
                                          </p:val>
                                        </p:tav>
                                        <p:tav tm="100000">
                                          <p:val>
                                            <p:strVal val="#ppt_x"/>
                                          </p:val>
                                        </p:tav>
                                      </p:tavLst>
                                    </p:anim>
                                    <p:anim calcmode="lin" valueType="num">
                                      <p:cBhvr additive="base">
                                        <p:cTn id="29"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rt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789895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rt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805837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4"/>
          </p:nvPr>
        </p:nvPicPr>
        <p:blipFill>
          <a:blip r:embed="rId2">
            <a:extLst>
              <a:ext uri="{28A0092B-C50C-407E-A947-70E740481C1C}">
                <a14:useLocalDpi xmlns:a14="http://schemas.microsoft.com/office/drawing/2010/main" val="0"/>
              </a:ext>
            </a:extLst>
          </a:blip>
          <a:srcRect t="17506" b="17506"/>
          <a:stretch>
            <a:fillRect/>
          </a:stretch>
        </p:blipFill>
        <p:spPr>
          <a:xfrm>
            <a:off x="1" y="924910"/>
            <a:ext cx="12191999" cy="5954110"/>
          </a:xfrm>
        </p:spPr>
      </p:pic>
      <p:grpSp>
        <p:nvGrpSpPr>
          <p:cNvPr id="28" name="Group 9">
            <a:extLst>
              <a:ext uri="{FF2B5EF4-FFF2-40B4-BE49-F238E27FC236}">
                <a16:creationId xmlns:a16="http://schemas.microsoft.com/office/drawing/2014/main" id="{08EDC034-A991-4699-858B-A280F31DDBE4}"/>
              </a:ext>
            </a:extLst>
          </p:cNvPr>
          <p:cNvGrpSpPr/>
          <p:nvPr/>
        </p:nvGrpSpPr>
        <p:grpSpPr>
          <a:xfrm rot="10800000">
            <a:off x="-4" y="903890"/>
            <a:ext cx="12192003" cy="2729934"/>
            <a:chOff x="107504" y="3517096"/>
            <a:chExt cx="8928992" cy="1936765"/>
          </a:xfrm>
          <a:solidFill>
            <a:schemeClr val="accent1">
              <a:alpha val="70000"/>
            </a:schemeClr>
          </a:solidFill>
        </p:grpSpPr>
        <p:sp>
          <p:nvSpPr>
            <p:cNvPr id="31" name="Rectangle 10">
              <a:extLst>
                <a:ext uri="{FF2B5EF4-FFF2-40B4-BE49-F238E27FC236}">
                  <a16:creationId xmlns:a16="http://schemas.microsoft.com/office/drawing/2014/main" id="{8A418106-E41C-4EA5-B3C3-BABC6C12802C}"/>
                </a:ext>
              </a:extLst>
            </p:cNvPr>
            <p:cNvSpPr/>
            <p:nvPr userDrawn="1"/>
          </p:nvSpPr>
          <p:spPr>
            <a:xfrm>
              <a:off x="107504" y="4431498"/>
              <a:ext cx="8928992" cy="10223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4" name="Isosceles Triangle 11">
              <a:extLst>
                <a:ext uri="{FF2B5EF4-FFF2-40B4-BE49-F238E27FC236}">
                  <a16:creationId xmlns:a16="http://schemas.microsoft.com/office/drawing/2014/main" id="{D57AB529-7BBC-48C5-89D5-422DA60C4BAC}"/>
                </a:ext>
              </a:extLst>
            </p:cNvPr>
            <p:cNvSpPr/>
            <p:nvPr userDrawn="1"/>
          </p:nvSpPr>
          <p:spPr>
            <a:xfrm>
              <a:off x="3874776" y="3517096"/>
              <a:ext cx="1394448" cy="914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35" name="Group 6">
            <a:extLst>
              <a:ext uri="{FF2B5EF4-FFF2-40B4-BE49-F238E27FC236}">
                <a16:creationId xmlns:a16="http://schemas.microsoft.com/office/drawing/2014/main" id="{EA1B1993-0940-458F-962F-F1DFD5AE98FE}"/>
              </a:ext>
            </a:extLst>
          </p:cNvPr>
          <p:cNvGrpSpPr/>
          <p:nvPr/>
        </p:nvGrpSpPr>
        <p:grpSpPr>
          <a:xfrm>
            <a:off x="0" y="3684076"/>
            <a:ext cx="12191999" cy="3173925"/>
            <a:chOff x="107504" y="3378696"/>
            <a:chExt cx="8928992" cy="1936800"/>
          </a:xfrm>
          <a:solidFill>
            <a:schemeClr val="accent1">
              <a:alpha val="70000"/>
            </a:schemeClr>
          </a:solidFill>
        </p:grpSpPr>
        <p:sp>
          <p:nvSpPr>
            <p:cNvPr id="36" name="Rectangle 7">
              <a:extLst>
                <a:ext uri="{FF2B5EF4-FFF2-40B4-BE49-F238E27FC236}">
                  <a16:creationId xmlns:a16="http://schemas.microsoft.com/office/drawing/2014/main" id="{BA9540B7-AA4A-4628-801D-8F22FEB0E691}"/>
                </a:ext>
              </a:extLst>
            </p:cNvPr>
            <p:cNvSpPr/>
            <p:nvPr userDrawn="1"/>
          </p:nvSpPr>
          <p:spPr>
            <a:xfrm>
              <a:off x="107504" y="4293096"/>
              <a:ext cx="8928992" cy="102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Isosceles Triangle 8">
              <a:extLst>
                <a:ext uri="{FF2B5EF4-FFF2-40B4-BE49-F238E27FC236}">
                  <a16:creationId xmlns:a16="http://schemas.microsoft.com/office/drawing/2014/main" id="{E01233EC-9E5B-43B2-B42A-9E096CB3215C}"/>
                </a:ext>
              </a:extLst>
            </p:cNvPr>
            <p:cNvSpPr/>
            <p:nvPr userDrawn="1"/>
          </p:nvSpPr>
          <p:spPr>
            <a:xfrm>
              <a:off x="3874776" y="3378696"/>
              <a:ext cx="1394448" cy="9144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42" name="Group 5">
            <a:extLst>
              <a:ext uri="{FF2B5EF4-FFF2-40B4-BE49-F238E27FC236}">
                <a16:creationId xmlns:a16="http://schemas.microsoft.com/office/drawing/2014/main" id="{E637CDF8-58B2-4551-A7A0-9B3967E257C0}"/>
              </a:ext>
            </a:extLst>
          </p:cNvPr>
          <p:cNvGrpSpPr/>
          <p:nvPr/>
        </p:nvGrpSpPr>
        <p:grpSpPr>
          <a:xfrm>
            <a:off x="3788599" y="903889"/>
            <a:ext cx="4625010" cy="1417600"/>
            <a:chOff x="716941" y="5665715"/>
            <a:chExt cx="1737808" cy="2054596"/>
          </a:xfrm>
        </p:grpSpPr>
        <p:sp>
          <p:nvSpPr>
            <p:cNvPr id="43" name="TextBox 42">
              <a:extLst>
                <a:ext uri="{FF2B5EF4-FFF2-40B4-BE49-F238E27FC236}">
                  <a16:creationId xmlns:a16="http://schemas.microsoft.com/office/drawing/2014/main" id="{B3DBA151-EB57-4730-ADF3-EF7B3A99EBDA}"/>
                </a:ext>
              </a:extLst>
            </p:cNvPr>
            <p:cNvSpPr txBox="1"/>
            <p:nvPr/>
          </p:nvSpPr>
          <p:spPr>
            <a:xfrm>
              <a:off x="716941" y="7140412"/>
              <a:ext cx="1737808" cy="579899"/>
            </a:xfrm>
            <a:prstGeom prst="rect">
              <a:avLst/>
            </a:prstGeom>
            <a:solidFill>
              <a:srgbClr val="015FA1"/>
            </a:solidFill>
          </p:spPr>
          <p:txBody>
            <a:bodyPr wrap="square" rtlCol="0" anchor="ctr">
              <a:spAutoFit/>
            </a:bodyPr>
            <a:lstStyle/>
            <a:p>
              <a:pPr algn="ctr"/>
              <a:r>
                <a:rPr lang="en-US" altLang="ko-KR" sz="2000" b="1" smtClean="0">
                  <a:solidFill>
                    <a:schemeClr val="bg1"/>
                  </a:solidFill>
                  <a:cs typeface="Arial" pitchFamily="34" charset="0"/>
                </a:rPr>
                <a:t>Kết quả đạt được</a:t>
              </a:r>
              <a:endParaRPr lang="ko-KR" altLang="en-US" sz="2000" b="1" dirty="0">
                <a:solidFill>
                  <a:schemeClr val="bg1"/>
                </a:solidFill>
                <a:cs typeface="Arial" pitchFamily="34" charset="0"/>
              </a:endParaRPr>
            </a:p>
          </p:txBody>
        </p:sp>
        <p:sp>
          <p:nvSpPr>
            <p:cNvPr id="44" name="TextBox 43">
              <a:extLst>
                <a:ext uri="{FF2B5EF4-FFF2-40B4-BE49-F238E27FC236}">
                  <a16:creationId xmlns:a16="http://schemas.microsoft.com/office/drawing/2014/main" id="{58E6AF2E-4F8A-43C7-9B74-B79DCDD8FD54}"/>
                </a:ext>
              </a:extLst>
            </p:cNvPr>
            <p:cNvSpPr txBox="1"/>
            <p:nvPr/>
          </p:nvSpPr>
          <p:spPr>
            <a:xfrm>
              <a:off x="716941" y="5665715"/>
              <a:ext cx="1731489" cy="1338227"/>
            </a:xfrm>
            <a:prstGeom prst="rect">
              <a:avLst/>
            </a:prstGeom>
            <a:noFill/>
          </p:spPr>
          <p:txBody>
            <a:bodyPr wrap="square" rtlCol="0">
              <a:spAutoFit/>
            </a:bodyPr>
            <a:lstStyle/>
            <a:p>
              <a:pPr marL="285750" indent="-285750" algn="just">
                <a:buFontTx/>
                <a:buChar char="-"/>
              </a:pPr>
              <a:r>
                <a:rPr lang="en-US" altLang="ko-KR" smtClean="0">
                  <a:solidFill>
                    <a:schemeClr val="bg2"/>
                  </a:solidFill>
                  <a:cs typeface="Arial" pitchFamily="34" charset="0"/>
                </a:rPr>
                <a:t>Áp dụng thành công hệ thống chấm thi Domjudge để xây dựng hoàn chỉnh hệ thống website thi lập trình trực tuyến.</a:t>
              </a:r>
              <a:endParaRPr lang="en-US" altLang="ko-KR" smtClean="0">
                <a:solidFill>
                  <a:schemeClr val="bg2"/>
                </a:solidFill>
                <a:cs typeface="Arial" pitchFamily="34" charset="0"/>
              </a:endParaRPr>
            </a:p>
          </p:txBody>
        </p:sp>
      </p:grpSp>
      <p:grpSp>
        <p:nvGrpSpPr>
          <p:cNvPr id="48" name="Group 3">
            <a:extLst>
              <a:ext uri="{FF2B5EF4-FFF2-40B4-BE49-F238E27FC236}">
                <a16:creationId xmlns:a16="http://schemas.microsoft.com/office/drawing/2014/main" id="{4CFC53CA-6889-410A-8274-2C364C075E2B}"/>
              </a:ext>
            </a:extLst>
          </p:cNvPr>
          <p:cNvGrpSpPr/>
          <p:nvPr/>
        </p:nvGrpSpPr>
        <p:grpSpPr>
          <a:xfrm>
            <a:off x="456548" y="4667141"/>
            <a:ext cx="3690910" cy="1189376"/>
            <a:chOff x="4595362" y="4978854"/>
            <a:chExt cx="1737808" cy="1086087"/>
          </a:xfrm>
        </p:grpSpPr>
        <p:sp>
          <p:nvSpPr>
            <p:cNvPr id="49" name="TextBox 48">
              <a:extLst>
                <a:ext uri="{FF2B5EF4-FFF2-40B4-BE49-F238E27FC236}">
                  <a16:creationId xmlns:a16="http://schemas.microsoft.com/office/drawing/2014/main" id="{6D9843A7-DF03-42A5-B6E7-A21714C87827}"/>
                </a:ext>
              </a:extLst>
            </p:cNvPr>
            <p:cNvSpPr txBox="1"/>
            <p:nvPr/>
          </p:nvSpPr>
          <p:spPr>
            <a:xfrm>
              <a:off x="4595362" y="4978854"/>
              <a:ext cx="1737808" cy="400110"/>
            </a:xfrm>
            <a:prstGeom prst="rect">
              <a:avLst/>
            </a:prstGeom>
            <a:noFill/>
          </p:spPr>
          <p:txBody>
            <a:bodyPr wrap="square" rtlCol="0" anchor="ctr">
              <a:spAutoFit/>
            </a:bodyPr>
            <a:lstStyle/>
            <a:p>
              <a:pPr algn="ctr"/>
              <a:r>
                <a:rPr lang="en-US" altLang="ko-KR" sz="2000" b="1" smtClean="0">
                  <a:solidFill>
                    <a:schemeClr val="bg1"/>
                  </a:solidFill>
                  <a:cs typeface="Arial" pitchFamily="34" charset="0"/>
                </a:rPr>
                <a:t>Hướng phát triển</a:t>
              </a:r>
              <a:endParaRPr lang="ko-KR" altLang="en-US" sz="2000" b="1" dirty="0">
                <a:solidFill>
                  <a:schemeClr val="bg1"/>
                </a:solidFill>
                <a:cs typeface="Arial" pitchFamily="34" charset="0"/>
              </a:endParaRPr>
            </a:p>
          </p:txBody>
        </p:sp>
        <p:sp>
          <p:nvSpPr>
            <p:cNvPr id="50" name="TextBox 49">
              <a:extLst>
                <a:ext uri="{FF2B5EF4-FFF2-40B4-BE49-F238E27FC236}">
                  <a16:creationId xmlns:a16="http://schemas.microsoft.com/office/drawing/2014/main" id="{49D56219-195D-4493-ACC0-D6D4CADA881E}"/>
                </a:ext>
              </a:extLst>
            </p:cNvPr>
            <p:cNvSpPr txBox="1"/>
            <p:nvPr/>
          </p:nvSpPr>
          <p:spPr>
            <a:xfrm>
              <a:off x="4601681" y="5530949"/>
              <a:ext cx="1731489" cy="533992"/>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600" b="1" smtClean="0">
                  <a:solidFill>
                    <a:schemeClr val="bg2"/>
                  </a:solidFill>
                  <a:cs typeface="Arial" pitchFamily="34" charset="0"/>
                </a:rPr>
                <a:t>Xây dựng thêm các chức năng dành cho người dùng.</a:t>
              </a:r>
              <a:endParaRPr lang="en-US" altLang="ko-KR" sz="1600" b="1" smtClean="0">
                <a:solidFill>
                  <a:schemeClr val="bg2"/>
                </a:solidFill>
                <a:cs typeface="Arial" pitchFamily="34" charset="0"/>
              </a:endParaRPr>
            </a:p>
          </p:txBody>
        </p:sp>
      </p:grpSp>
      <p:grpSp>
        <p:nvGrpSpPr>
          <p:cNvPr id="51" name="Group 2">
            <a:extLst>
              <a:ext uri="{FF2B5EF4-FFF2-40B4-BE49-F238E27FC236}">
                <a16:creationId xmlns:a16="http://schemas.microsoft.com/office/drawing/2014/main" id="{06BA93DE-6BCB-46AF-8C6A-27FD0118CEF3}"/>
              </a:ext>
            </a:extLst>
          </p:cNvPr>
          <p:cNvGrpSpPr/>
          <p:nvPr/>
        </p:nvGrpSpPr>
        <p:grpSpPr>
          <a:xfrm>
            <a:off x="6723442" y="4712349"/>
            <a:ext cx="5449853" cy="2201715"/>
            <a:chOff x="6482417" y="4920578"/>
            <a:chExt cx="1841141" cy="2201715"/>
          </a:xfrm>
        </p:grpSpPr>
        <p:sp>
          <p:nvSpPr>
            <p:cNvPr id="52" name="TextBox 51">
              <a:extLst>
                <a:ext uri="{FF2B5EF4-FFF2-40B4-BE49-F238E27FC236}">
                  <a16:creationId xmlns:a16="http://schemas.microsoft.com/office/drawing/2014/main" id="{416173A9-4DCE-4599-A4F9-22E20BD2F73E}"/>
                </a:ext>
              </a:extLst>
            </p:cNvPr>
            <p:cNvSpPr txBox="1"/>
            <p:nvPr/>
          </p:nvSpPr>
          <p:spPr>
            <a:xfrm>
              <a:off x="6527145" y="4920578"/>
              <a:ext cx="1737808" cy="400110"/>
            </a:xfrm>
            <a:prstGeom prst="rect">
              <a:avLst/>
            </a:prstGeom>
            <a:noFill/>
          </p:spPr>
          <p:txBody>
            <a:bodyPr wrap="square" rtlCol="0" anchor="ctr">
              <a:spAutoFit/>
            </a:bodyPr>
            <a:lstStyle/>
            <a:p>
              <a:pPr algn="ctr"/>
              <a:r>
                <a:rPr lang="en-US" altLang="ko-KR" sz="2000" b="1" smtClean="0">
                  <a:solidFill>
                    <a:schemeClr val="bg1"/>
                  </a:solidFill>
                  <a:cs typeface="Arial" pitchFamily="34" charset="0"/>
                </a:rPr>
                <a:t>KẾT LUẬN</a:t>
              </a:r>
              <a:endParaRPr lang="ko-KR" altLang="en-US" sz="2000" b="1" dirty="0">
                <a:solidFill>
                  <a:schemeClr val="bg1"/>
                </a:solidFill>
                <a:cs typeface="Arial" pitchFamily="34" charset="0"/>
              </a:endParaRPr>
            </a:p>
          </p:txBody>
        </p:sp>
        <p:sp>
          <p:nvSpPr>
            <p:cNvPr id="53" name="TextBox 52">
              <a:extLst>
                <a:ext uri="{FF2B5EF4-FFF2-40B4-BE49-F238E27FC236}">
                  <a16:creationId xmlns:a16="http://schemas.microsoft.com/office/drawing/2014/main" id="{F02B3614-B2EA-40A9-8FAD-A7D8B46464C6}"/>
                </a:ext>
              </a:extLst>
            </p:cNvPr>
            <p:cNvSpPr txBox="1"/>
            <p:nvPr/>
          </p:nvSpPr>
          <p:spPr>
            <a:xfrm>
              <a:off x="6482417" y="5367967"/>
              <a:ext cx="1841141" cy="1754326"/>
            </a:xfrm>
            <a:prstGeom prst="rect">
              <a:avLst/>
            </a:prstGeom>
            <a:noFill/>
          </p:spPr>
          <p:txBody>
            <a:bodyPr wrap="square" rtlCol="0">
              <a:spAutoFit/>
            </a:bodyPr>
            <a:lstStyle/>
            <a:p>
              <a:pPr marL="285750" indent="-285750">
                <a:buFont typeface="Arial" panose="020B0604020202020204" pitchFamily="34" charset="0"/>
                <a:buChar char="•"/>
              </a:pPr>
              <a:r>
                <a:rPr lang="en-US" altLang="ko-KR" smtClean="0">
                  <a:solidFill>
                    <a:schemeClr val="bg2"/>
                  </a:solidFill>
                  <a:cs typeface="Arial" pitchFamily="34" charset="0"/>
                </a:rPr>
                <a:t>Phương pháp sử dụng hệ thống chấm thi Domjudge được triển khai trên nhiều cuộc thi lập trình quốc tế như ICPC và được đánh giá cao. Dựa trên hệ thống này em đã xây dựng hệ thống thi lập trình trực tuyến và trong thời gian sắp tới em sẽ tiếp tục nghiên cứu và mở rộng đề tài.</a:t>
              </a:r>
              <a:endParaRPr lang="en-US" altLang="ko-KR" smtClean="0">
                <a:solidFill>
                  <a:schemeClr val="bg2"/>
                </a:solidFill>
                <a:cs typeface="Arial" pitchFamily="34" charset="0"/>
              </a:endParaRPr>
            </a:p>
          </p:txBody>
        </p:sp>
      </p:grpSp>
      <p:sp>
        <p:nvSpPr>
          <p:cNvPr id="2" name="Title 1"/>
          <p:cNvSpPr>
            <a:spLocks noGrp="1"/>
          </p:cNvSpPr>
          <p:nvPr>
            <p:ph type="title"/>
          </p:nvPr>
        </p:nvSpPr>
        <p:spPr>
          <a:xfrm>
            <a:off x="0" y="306064"/>
            <a:ext cx="12192000" cy="710877"/>
          </a:xfrm>
        </p:spPr>
        <p:txBody>
          <a:bodyPr/>
          <a:lstStyle/>
          <a:p>
            <a:pPr>
              <a:lnSpc>
                <a:spcPct val="80000"/>
              </a:lnSpc>
            </a:pPr>
            <a:r>
              <a:rPr lang="en-US" altLang="ko-KR" smtClean="0">
                <a:solidFill>
                  <a:schemeClr val="tx1"/>
                </a:solidFill>
              </a:rPr>
              <a:t>TỔNG KẾT</a:t>
            </a:r>
            <a:endParaRPr lang="en-US" altLang="ko-KR" dirty="0">
              <a:solidFill>
                <a:schemeClr val="tx1"/>
              </a:solidFill>
            </a:endParaRPr>
          </a:p>
        </p:txBody>
      </p:sp>
      <p:sp>
        <p:nvSpPr>
          <p:cNvPr id="27" name="Oval 7">
            <a:extLst>
              <a:ext uri="{FF2B5EF4-FFF2-40B4-BE49-F238E27FC236}">
                <a16:creationId xmlns:a16="http://schemas.microsoft.com/office/drawing/2014/main" id="{188DA5BB-5433-49D4-B976-CFD04E5B9618}"/>
              </a:ext>
            </a:extLst>
          </p:cNvPr>
          <p:cNvSpPr/>
          <p:nvPr/>
        </p:nvSpPr>
        <p:spPr>
          <a:xfrm>
            <a:off x="2156424" y="4249778"/>
            <a:ext cx="411575" cy="36104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0" name="Teardrop 6">
            <a:extLst>
              <a:ext uri="{FF2B5EF4-FFF2-40B4-BE49-F238E27FC236}">
                <a16:creationId xmlns:a16="http://schemas.microsoft.com/office/drawing/2014/main" id="{9D1AF3B3-BF83-4924-9FE6-12287734DC11}"/>
              </a:ext>
            </a:extLst>
          </p:cNvPr>
          <p:cNvSpPr/>
          <p:nvPr/>
        </p:nvSpPr>
        <p:spPr>
          <a:xfrm rot="8100000">
            <a:off x="9238075" y="4253177"/>
            <a:ext cx="360266" cy="360267"/>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Isosceles Triangle 5">
            <a:extLst>
              <a:ext uri="{FF2B5EF4-FFF2-40B4-BE49-F238E27FC236}">
                <a16:creationId xmlns:a16="http://schemas.microsoft.com/office/drawing/2014/main" id="{C90FA9E7-BC2A-492A-9790-9857E5ADE9BC}"/>
              </a:ext>
            </a:extLst>
          </p:cNvPr>
          <p:cNvSpPr>
            <a:spLocks noChangeAspect="1"/>
          </p:cNvSpPr>
          <p:nvPr/>
        </p:nvSpPr>
        <p:spPr>
          <a:xfrm>
            <a:off x="5890585" y="2505932"/>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Tree>
    <p:extLst>
      <p:ext uri="{BB962C8B-B14F-4D97-AF65-F5344CB8AC3E}">
        <p14:creationId xmlns:p14="http://schemas.microsoft.com/office/powerpoint/2010/main" val="35065234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1000"/>
                                        <p:tgtEl>
                                          <p:spTgt spid="4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childTnLst>
                                </p:cTn>
                              </p:par>
                              <p:par>
                                <p:cTn id="15" presetID="10"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002146-F106-483B-8C4D-E251FF6B1B7F}"/>
              </a:ext>
            </a:extLst>
          </p:cNvPr>
          <p:cNvSpPr/>
          <p:nvPr/>
        </p:nvSpPr>
        <p:spPr>
          <a:xfrm>
            <a:off x="0" y="4584915"/>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020C8F30-9C91-4D39-A29C-BCE4134E41E9}"/>
              </a:ext>
            </a:extLst>
          </p:cNvPr>
          <p:cNvSpPr txBox="1"/>
          <p:nvPr/>
        </p:nvSpPr>
        <p:spPr>
          <a:xfrm>
            <a:off x="0" y="50023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grpSp>
        <p:nvGrpSpPr>
          <p:cNvPr id="5" name="Group 4">
            <a:extLst>
              <a:ext uri="{FF2B5EF4-FFF2-40B4-BE49-F238E27FC236}">
                <a16:creationId xmlns:a16="http://schemas.microsoft.com/office/drawing/2014/main" id="{A795E6C6-E728-4964-884A-D05AE1EA6B1A}"/>
              </a:ext>
            </a:extLst>
          </p:cNvPr>
          <p:cNvGrpSpPr/>
          <p:nvPr/>
        </p:nvGrpSpPr>
        <p:grpSpPr>
          <a:xfrm>
            <a:off x="5652748" y="6509779"/>
            <a:ext cx="881742" cy="137160"/>
            <a:chOff x="5215346" y="150098"/>
            <a:chExt cx="881742" cy="137160"/>
          </a:xfrm>
          <a:solidFill>
            <a:schemeClr val="bg1"/>
          </a:solidFill>
        </p:grpSpPr>
        <p:sp>
          <p:nvSpPr>
            <p:cNvPr id="6" name="Rectangle 5">
              <a:extLst>
                <a:ext uri="{FF2B5EF4-FFF2-40B4-BE49-F238E27FC236}">
                  <a16:creationId xmlns:a16="http://schemas.microsoft.com/office/drawing/2014/main" id="{C04EA634-8988-45C1-85E2-AF0B27F4A83E}"/>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a16="http://schemas.microsoft.com/office/drawing/2014/main" id="{CC4C736D-D4E2-4A6E-AA8F-A39527332EED}"/>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F3568D6C-739E-4E50-A44F-D75A571CD193}"/>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EBA573B1-77EB-4AC0-8EBD-1465AB9FB4E4}"/>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 name="Group 9">
            <a:extLst>
              <a:ext uri="{FF2B5EF4-FFF2-40B4-BE49-F238E27FC236}">
                <a16:creationId xmlns:a16="http://schemas.microsoft.com/office/drawing/2014/main" id="{520FA3AE-1B39-46DB-BAFE-D2046864A49D}"/>
              </a:ext>
            </a:extLst>
          </p:cNvPr>
          <p:cNvGrpSpPr/>
          <p:nvPr/>
        </p:nvGrpSpPr>
        <p:grpSpPr>
          <a:xfrm>
            <a:off x="5652748" y="4354601"/>
            <a:ext cx="881742" cy="137160"/>
            <a:chOff x="5215346" y="150098"/>
            <a:chExt cx="881742" cy="137160"/>
          </a:xfrm>
          <a:solidFill>
            <a:schemeClr val="bg1"/>
          </a:solidFill>
        </p:grpSpPr>
        <p:sp>
          <p:nvSpPr>
            <p:cNvPr id="11" name="Rectangle 10">
              <a:extLst>
                <a:ext uri="{FF2B5EF4-FFF2-40B4-BE49-F238E27FC236}">
                  <a16:creationId xmlns:a16="http://schemas.microsoft.com/office/drawing/2014/main" id="{DA10EB0C-9DDA-4075-8757-A5A0E29DAF88}"/>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1EA331E6-CA97-412D-8FE9-C2A5CB52D369}"/>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BEFAFF58-7C0C-4719-940D-9F5B7CFFC068}"/>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12D800E5-985C-4788-AF1F-0565AA8BB2D3}"/>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773421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CC4E829-C98C-406A-899E-9DF9815FA231}"/>
              </a:ext>
            </a:extLst>
          </p:cNvPr>
          <p:cNvSpPr/>
          <p:nvPr/>
        </p:nvSpPr>
        <p:spPr>
          <a:xfrm>
            <a:off x="1234136" y="21020"/>
            <a:ext cx="4661840"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591A18A-7559-4485-BC2C-6ACBBA9F87DF}"/>
              </a:ext>
            </a:extLst>
          </p:cNvPr>
          <p:cNvSpPr txBox="1"/>
          <p:nvPr/>
        </p:nvSpPr>
        <p:spPr>
          <a:xfrm>
            <a:off x="7060836" y="993446"/>
            <a:ext cx="4661840" cy="507831"/>
          </a:xfrm>
          <a:prstGeom prst="rect">
            <a:avLst/>
          </a:prstGeom>
          <a:noFill/>
        </p:spPr>
        <p:txBody>
          <a:bodyPr wrap="square" lIns="108000" rIns="108000" rtlCol="0">
            <a:spAutoFit/>
          </a:bodyPr>
          <a:lstStyle/>
          <a:p>
            <a:r>
              <a:rPr lang="en-US" altLang="ko-KR" sz="2700" b="1" smtClean="0">
                <a:solidFill>
                  <a:schemeClr val="bg1"/>
                </a:solidFill>
                <a:cs typeface="Arial" pitchFamily="34" charset="0"/>
              </a:rPr>
              <a:t>Tổng quan đề tài</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987" y="85860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sp>
        <p:nvSpPr>
          <p:cNvPr id="9" name="TextBox 8">
            <a:extLst>
              <a:ext uri="{FF2B5EF4-FFF2-40B4-BE49-F238E27FC236}">
                <a16:creationId xmlns:a16="http://schemas.microsoft.com/office/drawing/2014/main" id="{EC79CA3D-1245-4812-BE2C-A17717D31459}"/>
              </a:ext>
            </a:extLst>
          </p:cNvPr>
          <p:cNvSpPr txBox="1"/>
          <p:nvPr/>
        </p:nvSpPr>
        <p:spPr>
          <a:xfrm>
            <a:off x="7060836" y="2288638"/>
            <a:ext cx="4661840" cy="507831"/>
          </a:xfrm>
          <a:prstGeom prst="rect">
            <a:avLst/>
          </a:prstGeom>
          <a:noFill/>
        </p:spPr>
        <p:txBody>
          <a:bodyPr wrap="square" lIns="108000" rIns="108000" rtlCol="0">
            <a:spAutoFit/>
          </a:bodyPr>
          <a:lstStyle/>
          <a:p>
            <a:r>
              <a:rPr lang="en-US" altLang="ko-KR" sz="2700" b="1" smtClean="0">
                <a:solidFill>
                  <a:schemeClr val="bg1"/>
                </a:solidFill>
                <a:cs typeface="Arial" pitchFamily="34" charset="0"/>
              </a:rPr>
              <a:t>Hệ thống</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987" y="2153798"/>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sp>
        <p:nvSpPr>
          <p:cNvPr id="13" name="TextBox 12">
            <a:extLst>
              <a:ext uri="{FF2B5EF4-FFF2-40B4-BE49-F238E27FC236}">
                <a16:creationId xmlns:a16="http://schemas.microsoft.com/office/drawing/2014/main" id="{5A5757E4-1723-4073-9FC5-1D351F20A151}"/>
              </a:ext>
            </a:extLst>
          </p:cNvPr>
          <p:cNvSpPr txBox="1"/>
          <p:nvPr/>
        </p:nvSpPr>
        <p:spPr>
          <a:xfrm>
            <a:off x="7060836" y="3583830"/>
            <a:ext cx="4661840" cy="507831"/>
          </a:xfrm>
          <a:prstGeom prst="rect">
            <a:avLst/>
          </a:prstGeom>
          <a:noFill/>
        </p:spPr>
        <p:txBody>
          <a:bodyPr wrap="square" lIns="108000" rIns="108000" rtlCol="0">
            <a:spAutoFit/>
          </a:bodyPr>
          <a:lstStyle/>
          <a:p>
            <a:r>
              <a:rPr lang="en-US" altLang="ko-KR" sz="2700" b="1" smtClean="0">
                <a:solidFill>
                  <a:schemeClr val="bg1"/>
                </a:solidFill>
                <a:cs typeface="Arial" pitchFamily="34" charset="0"/>
              </a:rPr>
              <a:t>Demo</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987" y="3448990"/>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sp>
        <p:nvSpPr>
          <p:cNvPr id="17" name="TextBox 16">
            <a:extLst>
              <a:ext uri="{FF2B5EF4-FFF2-40B4-BE49-F238E27FC236}">
                <a16:creationId xmlns:a16="http://schemas.microsoft.com/office/drawing/2014/main" id="{493DF382-44DD-45C3-9704-34E8893BC3AC}"/>
              </a:ext>
            </a:extLst>
          </p:cNvPr>
          <p:cNvSpPr txBox="1"/>
          <p:nvPr/>
        </p:nvSpPr>
        <p:spPr>
          <a:xfrm>
            <a:off x="7060836" y="4879021"/>
            <a:ext cx="4661840" cy="507831"/>
          </a:xfrm>
          <a:prstGeom prst="rect">
            <a:avLst/>
          </a:prstGeom>
          <a:noFill/>
        </p:spPr>
        <p:txBody>
          <a:bodyPr wrap="square" lIns="108000" rIns="108000" rtlCol="0">
            <a:spAutoFit/>
          </a:bodyPr>
          <a:lstStyle/>
          <a:p>
            <a:r>
              <a:rPr lang="en-US" altLang="ko-KR" sz="2700" b="1" smtClean="0">
                <a:solidFill>
                  <a:schemeClr val="bg1"/>
                </a:solidFill>
                <a:cs typeface="Arial" pitchFamily="34" charset="0"/>
              </a:rPr>
              <a:t>Tổng kết</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id="{8611BD74-B8C0-4D62-99FC-2DBC909A434D}"/>
              </a:ext>
            </a:extLst>
          </p:cNvPr>
          <p:cNvSpPr txBox="1"/>
          <p:nvPr/>
        </p:nvSpPr>
        <p:spPr>
          <a:xfrm>
            <a:off x="6102987" y="4744181"/>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2161284" y="1079861"/>
            <a:ext cx="3040921" cy="923330"/>
          </a:xfrm>
          <a:prstGeom prst="rect">
            <a:avLst/>
          </a:prstGeom>
          <a:noFill/>
        </p:spPr>
        <p:txBody>
          <a:bodyPr wrap="square" rtlCol="0" anchor="ctr">
            <a:spAutoFit/>
          </a:bodyPr>
          <a:lstStyle/>
          <a:p>
            <a:pPr algn="r"/>
            <a:r>
              <a:rPr lang="en-US" altLang="ko-KR" sz="5400" smtClean="0">
                <a:solidFill>
                  <a:schemeClr val="bg1"/>
                </a:solidFill>
                <a:latin typeface="+mj-lt"/>
                <a:cs typeface="Arial" pitchFamily="34" charset="0"/>
              </a:rPr>
              <a:t>Mục lục</a:t>
            </a:r>
            <a:endParaRPr lang="ko-KR" altLang="en-US" sz="5400" dirty="0">
              <a:solidFill>
                <a:schemeClr val="bg1"/>
              </a:solidFill>
              <a:latin typeface="+mj-lt"/>
              <a:cs typeface="Arial" pitchFamily="34" charset="0"/>
            </a:endParaRPr>
          </a:p>
        </p:txBody>
      </p:sp>
    </p:spTree>
    <p:extLst>
      <p:ext uri="{BB962C8B-B14F-4D97-AF65-F5344CB8AC3E}">
        <p14:creationId xmlns:p14="http://schemas.microsoft.com/office/powerpoint/2010/main" val="84942161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9ED719-CC11-458B-B803-53D5D3D4A61C}"/>
              </a:ext>
            </a:extLst>
          </p:cNvPr>
          <p:cNvSpPr/>
          <p:nvPr/>
        </p:nvSpPr>
        <p:spPr>
          <a:xfrm>
            <a:off x="2785243" y="2680136"/>
            <a:ext cx="8954814" cy="369964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10">
            <a:extLst>
              <a:ext uri="{FF2B5EF4-FFF2-40B4-BE49-F238E27FC236}">
                <a16:creationId xmlns:a16="http://schemas.microsoft.com/office/drawing/2014/main" id="{5D0DB39D-3C91-41FA-9758-5FC098D5758B}"/>
              </a:ext>
            </a:extLst>
          </p:cNvPr>
          <p:cNvSpPr/>
          <p:nvPr/>
        </p:nvSpPr>
        <p:spPr>
          <a:xfrm rot="10800000">
            <a:off x="3908291" y="3101523"/>
            <a:ext cx="864000" cy="86400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sp>
        <p:nvSpPr>
          <p:cNvPr id="4" name="타원 41">
            <a:extLst>
              <a:ext uri="{FF2B5EF4-FFF2-40B4-BE49-F238E27FC236}">
                <a16:creationId xmlns:a16="http://schemas.microsoft.com/office/drawing/2014/main" id="{CE5877CC-185D-406A-BC36-BC7330DB6672}"/>
              </a:ext>
            </a:extLst>
          </p:cNvPr>
          <p:cNvSpPr/>
          <p:nvPr/>
        </p:nvSpPr>
        <p:spPr>
          <a:xfrm rot="10800000">
            <a:off x="3823877" y="3017109"/>
            <a:ext cx="1044000" cy="1044000"/>
          </a:xfrm>
          <a:prstGeom prst="ellipse">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Oval 10">
            <a:extLst>
              <a:ext uri="{FF2B5EF4-FFF2-40B4-BE49-F238E27FC236}">
                <a16:creationId xmlns:a16="http://schemas.microsoft.com/office/drawing/2014/main" id="{3CFDB70C-4BC5-48DD-AC80-15C7FCF91950}"/>
              </a:ext>
            </a:extLst>
          </p:cNvPr>
          <p:cNvSpPr/>
          <p:nvPr/>
        </p:nvSpPr>
        <p:spPr>
          <a:xfrm rot="10800000">
            <a:off x="6707204" y="3101411"/>
            <a:ext cx="864000" cy="86400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sp>
        <p:nvSpPr>
          <p:cNvPr id="6" name="타원 44">
            <a:extLst>
              <a:ext uri="{FF2B5EF4-FFF2-40B4-BE49-F238E27FC236}">
                <a16:creationId xmlns:a16="http://schemas.microsoft.com/office/drawing/2014/main" id="{953C5F84-56FF-4E10-8B95-B547E783A3A6}"/>
              </a:ext>
            </a:extLst>
          </p:cNvPr>
          <p:cNvSpPr/>
          <p:nvPr/>
        </p:nvSpPr>
        <p:spPr>
          <a:xfrm rot="10800000">
            <a:off x="6622790" y="3016997"/>
            <a:ext cx="1044000" cy="1044000"/>
          </a:xfrm>
          <a:prstGeom prst="ellipse">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10">
            <a:extLst>
              <a:ext uri="{FF2B5EF4-FFF2-40B4-BE49-F238E27FC236}">
                <a16:creationId xmlns:a16="http://schemas.microsoft.com/office/drawing/2014/main" id="{D8B90BCB-B86E-4301-8A93-9003A45AA893}"/>
              </a:ext>
            </a:extLst>
          </p:cNvPr>
          <p:cNvSpPr/>
          <p:nvPr/>
        </p:nvSpPr>
        <p:spPr>
          <a:xfrm rot="10800000">
            <a:off x="9506117" y="3101299"/>
            <a:ext cx="864000" cy="86400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sp>
        <p:nvSpPr>
          <p:cNvPr id="8" name="타원 47">
            <a:extLst>
              <a:ext uri="{FF2B5EF4-FFF2-40B4-BE49-F238E27FC236}">
                <a16:creationId xmlns:a16="http://schemas.microsoft.com/office/drawing/2014/main" id="{B0AE282C-3CB0-4008-B4C8-3FE06BFCCF5B}"/>
              </a:ext>
            </a:extLst>
          </p:cNvPr>
          <p:cNvSpPr/>
          <p:nvPr/>
        </p:nvSpPr>
        <p:spPr>
          <a:xfrm rot="10800000">
            <a:off x="9421703" y="3016885"/>
            <a:ext cx="1044000" cy="1044000"/>
          </a:xfrm>
          <a:prstGeom prst="ellipse">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cxnSp>
        <p:nvCxnSpPr>
          <p:cNvPr id="11" name="직선 연결선 55">
            <a:extLst>
              <a:ext uri="{FF2B5EF4-FFF2-40B4-BE49-F238E27FC236}">
                <a16:creationId xmlns:a16="http://schemas.microsoft.com/office/drawing/2014/main" id="{CECE6F17-DCCE-41CB-BD61-36BE29F0CBA0}"/>
              </a:ext>
            </a:extLst>
          </p:cNvPr>
          <p:cNvCxnSpPr/>
          <p:nvPr/>
        </p:nvCxnSpPr>
        <p:spPr>
          <a:xfrm rot="10800000">
            <a:off x="5343002" y="3562043"/>
            <a:ext cx="804665" cy="0"/>
          </a:xfrm>
          <a:prstGeom prst="line">
            <a:avLst/>
          </a:prstGeom>
          <a:noFill/>
          <a:ln w="22225">
            <a:solidFill>
              <a:schemeClr val="bg1"/>
            </a:solidFill>
            <a:prstDash val="sysDot"/>
            <a:headEnd type="triangl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56">
            <a:extLst>
              <a:ext uri="{FF2B5EF4-FFF2-40B4-BE49-F238E27FC236}">
                <a16:creationId xmlns:a16="http://schemas.microsoft.com/office/drawing/2014/main" id="{8CD777BF-4F0D-487F-B9EE-D8EDE7515062}"/>
              </a:ext>
            </a:extLst>
          </p:cNvPr>
          <p:cNvCxnSpPr/>
          <p:nvPr/>
        </p:nvCxnSpPr>
        <p:spPr>
          <a:xfrm rot="10800000">
            <a:off x="8141915" y="3546167"/>
            <a:ext cx="804665" cy="0"/>
          </a:xfrm>
          <a:prstGeom prst="line">
            <a:avLst/>
          </a:prstGeom>
          <a:noFill/>
          <a:ln w="22225">
            <a:solidFill>
              <a:schemeClr val="bg1"/>
            </a:solidFill>
            <a:prstDash val="sysDot"/>
            <a:headEnd type="triangl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5" name="Teardrop 1">
            <a:extLst>
              <a:ext uri="{FF2B5EF4-FFF2-40B4-BE49-F238E27FC236}">
                <a16:creationId xmlns:a16="http://schemas.microsoft.com/office/drawing/2014/main" id="{1E623AB9-1F02-48B4-A655-9AD33879A795}"/>
              </a:ext>
            </a:extLst>
          </p:cNvPr>
          <p:cNvSpPr/>
          <p:nvPr/>
        </p:nvSpPr>
        <p:spPr>
          <a:xfrm rot="18805991">
            <a:off x="4148553" y="3359701"/>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cxnSp>
        <p:nvCxnSpPr>
          <p:cNvPr id="19" name="Straight Connector 18">
            <a:extLst>
              <a:ext uri="{FF2B5EF4-FFF2-40B4-BE49-F238E27FC236}">
                <a16:creationId xmlns:a16="http://schemas.microsoft.com/office/drawing/2014/main" id="{F9E6D01D-8509-449E-9239-E80170F321FD}"/>
              </a:ext>
            </a:extLst>
          </p:cNvPr>
          <p:cNvCxnSpPr/>
          <p:nvPr/>
        </p:nvCxnSpPr>
        <p:spPr>
          <a:xfrm>
            <a:off x="3205656" y="4424855"/>
            <a:ext cx="798786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BD52866-378D-4D7C-9114-01E64690DAF6}"/>
              </a:ext>
            </a:extLst>
          </p:cNvPr>
          <p:cNvGrpSpPr/>
          <p:nvPr/>
        </p:nvGrpSpPr>
        <p:grpSpPr>
          <a:xfrm>
            <a:off x="3531807" y="4392933"/>
            <a:ext cx="2694970" cy="1425172"/>
            <a:chOff x="4993893" y="4307150"/>
            <a:chExt cx="2046040" cy="1425172"/>
          </a:xfrm>
        </p:grpSpPr>
        <p:sp>
          <p:nvSpPr>
            <p:cNvPr id="24" name="TextBox 23">
              <a:extLst>
                <a:ext uri="{FF2B5EF4-FFF2-40B4-BE49-F238E27FC236}">
                  <a16:creationId xmlns:a16="http://schemas.microsoft.com/office/drawing/2014/main" id="{1E551766-0609-4FF9-BECF-6A10FE45CDE6}"/>
                </a:ext>
              </a:extLst>
            </p:cNvPr>
            <p:cNvSpPr txBox="1"/>
            <p:nvPr/>
          </p:nvSpPr>
          <p:spPr>
            <a:xfrm>
              <a:off x="4993893" y="5147547"/>
              <a:ext cx="2046040" cy="584775"/>
            </a:xfrm>
            <a:prstGeom prst="rect">
              <a:avLst/>
            </a:prstGeom>
            <a:noFill/>
          </p:spPr>
          <p:txBody>
            <a:bodyPr wrap="square" rtlCol="0">
              <a:spAutoFit/>
            </a:bodyPr>
            <a:lstStyle/>
            <a:p>
              <a:pPr marL="171450" indent="-171450">
                <a:buFontTx/>
                <a:buChar char="-"/>
              </a:pPr>
              <a:r>
                <a:rPr lang="en-US" altLang="ko-KR" sz="1600" smtClean="0">
                  <a:solidFill>
                    <a:schemeClr val="bg1"/>
                  </a:solidFill>
                </a:rPr>
                <a:t>Học các kiến thức mới</a:t>
              </a:r>
            </a:p>
            <a:p>
              <a:pPr marL="171450" indent="-171450">
                <a:buFontTx/>
                <a:buChar char="-"/>
              </a:pPr>
              <a:r>
                <a:rPr lang="en-US" altLang="ko-KR" sz="1600" smtClean="0">
                  <a:solidFill>
                    <a:schemeClr val="bg1"/>
                  </a:solidFill>
                </a:rPr>
                <a:t>Củng cố kiến thức cũ</a:t>
              </a:r>
              <a:endParaRPr lang="en-US" altLang="ko-KR" sz="1600" dirty="0">
                <a:solidFill>
                  <a:schemeClr val="bg1"/>
                </a:solidFill>
              </a:endParaRPr>
            </a:p>
          </p:txBody>
        </p:sp>
        <p:sp>
          <p:nvSpPr>
            <p:cNvPr id="25" name="TextBox 24">
              <a:extLst>
                <a:ext uri="{FF2B5EF4-FFF2-40B4-BE49-F238E27FC236}">
                  <a16:creationId xmlns:a16="http://schemas.microsoft.com/office/drawing/2014/main" id="{77EDB222-7E88-47E8-A0D7-AB8472A7679A}"/>
                </a:ext>
              </a:extLst>
            </p:cNvPr>
            <p:cNvSpPr txBox="1"/>
            <p:nvPr/>
          </p:nvSpPr>
          <p:spPr>
            <a:xfrm>
              <a:off x="5018661" y="4307150"/>
              <a:ext cx="1766500" cy="707886"/>
            </a:xfrm>
            <a:prstGeom prst="rect">
              <a:avLst/>
            </a:prstGeom>
            <a:noFill/>
          </p:spPr>
          <p:txBody>
            <a:bodyPr wrap="square" rtlCol="0" anchor="b">
              <a:spAutoFit/>
            </a:bodyPr>
            <a:lstStyle/>
            <a:p>
              <a:r>
                <a:rPr lang="en-US" altLang="ko-KR" sz="4000" smtClean="0">
                  <a:solidFill>
                    <a:schemeClr val="bg1"/>
                  </a:solidFill>
                </a:rPr>
                <a:t>R</a:t>
              </a:r>
              <a:r>
                <a:rPr lang="en-US" altLang="ko-KR" sz="2000" smtClean="0">
                  <a:solidFill>
                    <a:schemeClr val="bg1"/>
                  </a:solidFill>
                </a:rPr>
                <a:t>èn luyện</a:t>
              </a:r>
              <a:endParaRPr lang="en-US" altLang="ko-KR" sz="4000" dirty="0">
                <a:solidFill>
                  <a:schemeClr val="bg1"/>
                </a:solidFill>
              </a:endParaRPr>
            </a:p>
          </p:txBody>
        </p:sp>
      </p:grpSp>
      <p:grpSp>
        <p:nvGrpSpPr>
          <p:cNvPr id="30" name="Group 29">
            <a:extLst>
              <a:ext uri="{FF2B5EF4-FFF2-40B4-BE49-F238E27FC236}">
                <a16:creationId xmlns:a16="http://schemas.microsoft.com/office/drawing/2014/main" id="{F1015693-2B5B-42AF-A311-36C48B660A5F}"/>
              </a:ext>
            </a:extLst>
          </p:cNvPr>
          <p:cNvGrpSpPr/>
          <p:nvPr/>
        </p:nvGrpSpPr>
        <p:grpSpPr>
          <a:xfrm>
            <a:off x="6194142" y="4410333"/>
            <a:ext cx="2730628" cy="1763390"/>
            <a:chOff x="7816920" y="4474075"/>
            <a:chExt cx="1890209" cy="1763390"/>
          </a:xfrm>
        </p:grpSpPr>
        <p:sp>
          <p:nvSpPr>
            <p:cNvPr id="26" name="TextBox 25">
              <a:extLst>
                <a:ext uri="{FF2B5EF4-FFF2-40B4-BE49-F238E27FC236}">
                  <a16:creationId xmlns:a16="http://schemas.microsoft.com/office/drawing/2014/main" id="{6E491362-313D-464E-A1B1-225A3B81D05E}"/>
                </a:ext>
              </a:extLst>
            </p:cNvPr>
            <p:cNvSpPr txBox="1"/>
            <p:nvPr/>
          </p:nvSpPr>
          <p:spPr>
            <a:xfrm>
              <a:off x="7816920" y="5160247"/>
              <a:ext cx="1890209" cy="1077218"/>
            </a:xfrm>
            <a:prstGeom prst="rect">
              <a:avLst/>
            </a:prstGeom>
            <a:noFill/>
          </p:spPr>
          <p:txBody>
            <a:bodyPr wrap="square" rtlCol="0">
              <a:spAutoFit/>
            </a:bodyPr>
            <a:lstStyle/>
            <a:p>
              <a:pPr marL="171450" indent="-171450">
                <a:buFontTx/>
                <a:buChar char="-"/>
              </a:pPr>
              <a:r>
                <a:rPr lang="en-US" altLang="ko-KR" sz="1600" smtClean="0">
                  <a:solidFill>
                    <a:schemeClr val="bg1"/>
                  </a:solidFill>
                </a:rPr>
                <a:t>Đánh giá năng lực hiện tại</a:t>
              </a:r>
            </a:p>
            <a:p>
              <a:pPr marL="171450" indent="-171450">
                <a:buFontTx/>
                <a:buChar char="-"/>
              </a:pPr>
              <a:r>
                <a:rPr lang="en-US" altLang="ko-KR" sz="1600" smtClean="0">
                  <a:solidFill>
                    <a:schemeClr val="bg1"/>
                  </a:solidFill>
                </a:rPr>
                <a:t>Điều chỉnh hướng đi phù hợp</a:t>
              </a:r>
              <a:endParaRPr lang="en-US" altLang="ko-KR" sz="1600" dirty="0">
                <a:solidFill>
                  <a:schemeClr val="bg1"/>
                </a:solidFill>
              </a:endParaRPr>
            </a:p>
          </p:txBody>
        </p:sp>
        <p:sp>
          <p:nvSpPr>
            <p:cNvPr id="28" name="TextBox 27">
              <a:extLst>
                <a:ext uri="{FF2B5EF4-FFF2-40B4-BE49-F238E27FC236}">
                  <a16:creationId xmlns:a16="http://schemas.microsoft.com/office/drawing/2014/main" id="{6CF8792C-D337-4ADB-B3DB-AB1336C86E32}"/>
                </a:ext>
              </a:extLst>
            </p:cNvPr>
            <p:cNvSpPr txBox="1"/>
            <p:nvPr/>
          </p:nvSpPr>
          <p:spPr>
            <a:xfrm>
              <a:off x="7836315" y="4474075"/>
              <a:ext cx="1633219" cy="707886"/>
            </a:xfrm>
            <a:prstGeom prst="rect">
              <a:avLst/>
            </a:prstGeom>
            <a:noFill/>
          </p:spPr>
          <p:txBody>
            <a:bodyPr wrap="square" rtlCol="0" anchor="b">
              <a:spAutoFit/>
            </a:bodyPr>
            <a:lstStyle/>
            <a:p>
              <a:r>
                <a:rPr lang="en-US" altLang="ko-KR" sz="4000" smtClean="0">
                  <a:solidFill>
                    <a:schemeClr val="bg1"/>
                  </a:solidFill>
                </a:rPr>
                <a:t>Đ</a:t>
              </a:r>
              <a:r>
                <a:rPr lang="en-US" altLang="ko-KR" sz="2000" smtClean="0">
                  <a:solidFill>
                    <a:schemeClr val="bg1"/>
                  </a:solidFill>
                </a:rPr>
                <a:t>ánh giá</a:t>
              </a:r>
              <a:endParaRPr lang="en-US" altLang="ko-KR" sz="4000" dirty="0">
                <a:solidFill>
                  <a:schemeClr val="bg1"/>
                </a:solidFill>
              </a:endParaRPr>
            </a:p>
          </p:txBody>
        </p:sp>
      </p:grpSp>
      <p:grpSp>
        <p:nvGrpSpPr>
          <p:cNvPr id="32" name="Group 31">
            <a:extLst>
              <a:ext uri="{FF2B5EF4-FFF2-40B4-BE49-F238E27FC236}">
                <a16:creationId xmlns:a16="http://schemas.microsoft.com/office/drawing/2014/main" id="{E63BC85B-34F3-4AF7-A15A-E77F4918430C}"/>
              </a:ext>
            </a:extLst>
          </p:cNvPr>
          <p:cNvGrpSpPr/>
          <p:nvPr/>
        </p:nvGrpSpPr>
        <p:grpSpPr>
          <a:xfrm>
            <a:off x="9421703" y="4397633"/>
            <a:ext cx="2201060" cy="1982145"/>
            <a:chOff x="10639947" y="4474075"/>
            <a:chExt cx="1890209" cy="2268532"/>
          </a:xfrm>
        </p:grpSpPr>
        <p:sp>
          <p:nvSpPr>
            <p:cNvPr id="27" name="TextBox 26">
              <a:extLst>
                <a:ext uri="{FF2B5EF4-FFF2-40B4-BE49-F238E27FC236}">
                  <a16:creationId xmlns:a16="http://schemas.microsoft.com/office/drawing/2014/main" id="{37520B79-77B7-4E49-9329-4E0DCEDE4286}"/>
                </a:ext>
              </a:extLst>
            </p:cNvPr>
            <p:cNvSpPr txBox="1"/>
            <p:nvPr/>
          </p:nvSpPr>
          <p:spPr>
            <a:xfrm>
              <a:off x="10639947" y="5172947"/>
              <a:ext cx="1890209" cy="1569660"/>
            </a:xfrm>
            <a:prstGeom prst="rect">
              <a:avLst/>
            </a:prstGeom>
            <a:noFill/>
          </p:spPr>
          <p:txBody>
            <a:bodyPr wrap="square" rtlCol="0">
              <a:spAutoFit/>
            </a:bodyPr>
            <a:lstStyle/>
            <a:p>
              <a:pPr marL="171450" indent="-171450">
                <a:buFontTx/>
                <a:buChar char="-"/>
              </a:pPr>
              <a:r>
                <a:rPr lang="en-US" altLang="ko-KR" sz="1600" smtClean="0">
                  <a:solidFill>
                    <a:schemeClr val="bg1"/>
                  </a:solidFill>
                </a:rPr>
                <a:t>Thúc đầy khả năng sáng tạo</a:t>
              </a:r>
              <a:endParaRPr lang="en-US" altLang="ko-KR" sz="1600" smtClean="0">
                <a:solidFill>
                  <a:schemeClr val="bg1"/>
                </a:solidFill>
              </a:endParaRPr>
            </a:p>
            <a:p>
              <a:pPr marL="171450" indent="-171450">
                <a:buFontTx/>
                <a:buChar char="-"/>
              </a:pPr>
              <a:r>
                <a:rPr lang="en-US" altLang="ko-KR" sz="1600" smtClean="0">
                  <a:solidFill>
                    <a:schemeClr val="bg1"/>
                  </a:solidFill>
                </a:rPr>
                <a:t>Tìm ra tài năng</a:t>
              </a:r>
            </a:p>
            <a:p>
              <a:pPr marL="171450" indent="-171450">
                <a:buFontTx/>
                <a:buChar char="-"/>
              </a:pPr>
              <a:r>
                <a:rPr lang="en-US" altLang="ko-KR" sz="1600" smtClean="0">
                  <a:solidFill>
                    <a:schemeClr val="bg1"/>
                  </a:solidFill>
                </a:rPr>
                <a:t>Các cuộc thi lớn như OLP, ICPC,…</a:t>
              </a:r>
              <a:endParaRPr lang="en-US" altLang="ko-KR" sz="1600" dirty="0">
                <a:solidFill>
                  <a:schemeClr val="bg1"/>
                </a:solidFill>
              </a:endParaRPr>
            </a:p>
          </p:txBody>
        </p:sp>
        <p:sp>
          <p:nvSpPr>
            <p:cNvPr id="29" name="TextBox 28">
              <a:extLst>
                <a:ext uri="{FF2B5EF4-FFF2-40B4-BE49-F238E27FC236}">
                  <a16:creationId xmlns:a16="http://schemas.microsoft.com/office/drawing/2014/main" id="{3FA93971-478A-45F9-932E-54C7FFEEE41A}"/>
                </a:ext>
              </a:extLst>
            </p:cNvPr>
            <p:cNvSpPr txBox="1"/>
            <p:nvPr/>
          </p:nvSpPr>
          <p:spPr>
            <a:xfrm>
              <a:off x="10670148" y="4474075"/>
              <a:ext cx="1769631" cy="707886"/>
            </a:xfrm>
            <a:prstGeom prst="rect">
              <a:avLst/>
            </a:prstGeom>
            <a:noFill/>
          </p:spPr>
          <p:txBody>
            <a:bodyPr wrap="square" rtlCol="0" anchor="b">
              <a:spAutoFit/>
            </a:bodyPr>
            <a:lstStyle/>
            <a:p>
              <a:r>
                <a:rPr lang="en-US" altLang="ko-KR" sz="4000" smtClean="0">
                  <a:solidFill>
                    <a:schemeClr val="bg1"/>
                  </a:solidFill>
                </a:rPr>
                <a:t>C</a:t>
              </a:r>
              <a:r>
                <a:rPr lang="en-US" altLang="ko-KR" sz="2000" smtClean="0">
                  <a:solidFill>
                    <a:schemeClr val="bg1"/>
                  </a:solidFill>
                </a:rPr>
                <a:t>ạnh tranh</a:t>
              </a:r>
              <a:endParaRPr lang="en-US" altLang="ko-KR" sz="4000" dirty="0">
                <a:solidFill>
                  <a:schemeClr val="bg1"/>
                </a:solidFill>
              </a:endParaRPr>
            </a:p>
          </p:txBody>
        </p:sp>
      </p:grpSp>
      <p:sp>
        <p:nvSpPr>
          <p:cNvPr id="33" name="TextBox 32">
            <a:extLst>
              <a:ext uri="{FF2B5EF4-FFF2-40B4-BE49-F238E27FC236}">
                <a16:creationId xmlns:a16="http://schemas.microsoft.com/office/drawing/2014/main" id="{4BE7DDF3-F953-483C-9BAE-CA4BD9AF4D9B}"/>
              </a:ext>
            </a:extLst>
          </p:cNvPr>
          <p:cNvSpPr txBox="1"/>
          <p:nvPr/>
        </p:nvSpPr>
        <p:spPr>
          <a:xfrm>
            <a:off x="-97676" y="3789059"/>
            <a:ext cx="3290506" cy="1323439"/>
          </a:xfrm>
          <a:prstGeom prst="rect">
            <a:avLst/>
          </a:prstGeom>
          <a:noFill/>
        </p:spPr>
        <p:txBody>
          <a:bodyPr wrap="square" rtlCol="0" anchor="ctr">
            <a:spAutoFit/>
          </a:bodyPr>
          <a:lstStyle/>
          <a:p>
            <a:pPr algn="r"/>
            <a:r>
              <a:rPr lang="en-US" altLang="ko-KR" sz="4000" b="1" smtClean="0">
                <a:solidFill>
                  <a:schemeClr val="bg1"/>
                </a:solidFill>
                <a:latin typeface="+mj-lt"/>
                <a:cs typeface="Arial" pitchFamily="34" charset="0"/>
              </a:rPr>
              <a:t>TỔNG QUAN ĐỀ TÀI</a:t>
            </a:r>
            <a:endParaRPr lang="ko-KR" altLang="en-US" sz="4000" b="1" dirty="0">
              <a:solidFill>
                <a:schemeClr val="bg1"/>
              </a:solidFill>
              <a:latin typeface="+mj-lt"/>
              <a:cs typeface="Arial" pitchFamily="34" charset="0"/>
            </a:endParaRPr>
          </a:p>
        </p:txBody>
      </p:sp>
      <p:sp>
        <p:nvSpPr>
          <p:cNvPr id="34" name="TextBox 33">
            <a:extLst>
              <a:ext uri="{FF2B5EF4-FFF2-40B4-BE49-F238E27FC236}">
                <a16:creationId xmlns:a16="http://schemas.microsoft.com/office/drawing/2014/main" id="{59A40E36-3A85-441D-A8F9-CD80A83D452C}"/>
              </a:ext>
            </a:extLst>
          </p:cNvPr>
          <p:cNvSpPr txBox="1"/>
          <p:nvPr/>
        </p:nvSpPr>
        <p:spPr>
          <a:xfrm>
            <a:off x="87250" y="5128571"/>
            <a:ext cx="3223973" cy="369332"/>
          </a:xfrm>
          <a:prstGeom prst="rect">
            <a:avLst/>
          </a:prstGeom>
          <a:noFill/>
        </p:spPr>
        <p:txBody>
          <a:bodyPr wrap="square" rtlCol="0">
            <a:spAutoFit/>
          </a:bodyPr>
          <a:lstStyle/>
          <a:p>
            <a:pPr algn="ctr"/>
            <a:r>
              <a:rPr lang="en-US" altLang="ko-KR" b="1" smtClean="0">
                <a:solidFill>
                  <a:schemeClr val="bg1"/>
                </a:solidFill>
                <a:cs typeface="Calibri" pitchFamily="34" charset="0"/>
              </a:rPr>
              <a:t>Nhu cầu của đề tài</a:t>
            </a:r>
            <a:endParaRPr lang="ko-KR" altLang="en-US" b="1" dirty="0">
              <a:solidFill>
                <a:schemeClr val="bg1"/>
              </a:solidFill>
              <a:cs typeface="Calibri" pitchFamily="34" charset="0"/>
            </a:endParaRPr>
          </a:p>
        </p:txBody>
      </p:sp>
      <p:sp>
        <p:nvSpPr>
          <p:cNvPr id="35" name="Rounded Rectangle 31">
            <a:extLst>
              <a:ext uri="{FF2B5EF4-FFF2-40B4-BE49-F238E27FC236}">
                <a16:creationId xmlns:a16="http://schemas.microsoft.com/office/drawing/2014/main" id="{B25FCE9B-6DC5-4836-8DD9-E737D6782AA3}"/>
              </a:ext>
            </a:extLst>
          </p:cNvPr>
          <p:cNvSpPr>
            <a:spLocks noChangeAspect="1"/>
          </p:cNvSpPr>
          <p:nvPr/>
        </p:nvSpPr>
        <p:spPr>
          <a:xfrm>
            <a:off x="6952886" y="3280329"/>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Freeform 20">
            <a:extLst>
              <a:ext uri="{FF2B5EF4-FFF2-40B4-BE49-F238E27FC236}">
                <a16:creationId xmlns:a16="http://schemas.microsoft.com/office/drawing/2014/main" id="{E674EC10-6DF4-4D79-8C68-8E0E302F4814}"/>
              </a:ext>
            </a:extLst>
          </p:cNvPr>
          <p:cNvSpPr/>
          <p:nvPr/>
        </p:nvSpPr>
        <p:spPr>
          <a:xfrm>
            <a:off x="9669903" y="3230871"/>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93631149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arn(inVertic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ogram 12">
            <a:extLst>
              <a:ext uri="{FF2B5EF4-FFF2-40B4-BE49-F238E27FC236}">
                <a16:creationId xmlns:a16="http://schemas.microsoft.com/office/drawing/2014/main" id="{04CF25FC-2ECD-4FE8-91A3-C0D267485565}"/>
              </a:ext>
            </a:extLst>
          </p:cNvPr>
          <p:cNvSpPr/>
          <p:nvPr/>
        </p:nvSpPr>
        <p:spPr>
          <a:xfrm>
            <a:off x="3349488" y="1"/>
            <a:ext cx="5476460" cy="6877876"/>
          </a:xfrm>
          <a:prstGeom prst="parallelogram">
            <a:avLst>
              <a:gd name="adj" fmla="val 226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4" name="TextBox 13">
            <a:extLst>
              <a:ext uri="{FF2B5EF4-FFF2-40B4-BE49-F238E27FC236}">
                <a16:creationId xmlns:a16="http://schemas.microsoft.com/office/drawing/2014/main" id="{245653E0-7E0C-437E-8B95-49E2113A3519}"/>
              </a:ext>
            </a:extLst>
          </p:cNvPr>
          <p:cNvSpPr txBox="1"/>
          <p:nvPr/>
        </p:nvSpPr>
        <p:spPr>
          <a:xfrm>
            <a:off x="4730805" y="927962"/>
            <a:ext cx="3568440" cy="1323439"/>
          </a:xfrm>
          <a:prstGeom prst="rect">
            <a:avLst/>
          </a:prstGeom>
          <a:noFill/>
        </p:spPr>
        <p:txBody>
          <a:bodyPr wrap="square" rtlCol="0" anchor="ctr">
            <a:spAutoFit/>
          </a:bodyPr>
          <a:lstStyle/>
          <a:p>
            <a:r>
              <a:rPr lang="en-US" altLang="ko-KR" sz="4000" b="1" i="1" smtClean="0">
                <a:solidFill>
                  <a:schemeClr val="bg1"/>
                </a:solidFill>
                <a:cs typeface="Arial" pitchFamily="34" charset="0"/>
              </a:rPr>
              <a:t>TỔNG QUAN ĐỀ TÀI</a:t>
            </a:r>
            <a:endParaRPr lang="ko-KR" altLang="en-US" sz="4000" b="1" i="1" dirty="0">
              <a:solidFill>
                <a:schemeClr val="bg1"/>
              </a:solidFill>
              <a:cs typeface="Arial" pitchFamily="34" charset="0"/>
            </a:endParaRPr>
          </a:p>
        </p:txBody>
      </p:sp>
      <p:sp>
        <p:nvSpPr>
          <p:cNvPr id="15" name="TextBox 14">
            <a:extLst>
              <a:ext uri="{FF2B5EF4-FFF2-40B4-BE49-F238E27FC236}">
                <a16:creationId xmlns:a16="http://schemas.microsoft.com/office/drawing/2014/main" id="{FDEF7906-C454-4E26-8808-9EAEAE25BB1E}"/>
              </a:ext>
            </a:extLst>
          </p:cNvPr>
          <p:cNvSpPr txBox="1"/>
          <p:nvPr/>
        </p:nvSpPr>
        <p:spPr>
          <a:xfrm>
            <a:off x="3757271" y="5758478"/>
            <a:ext cx="2970841" cy="261610"/>
          </a:xfrm>
          <a:prstGeom prst="rect">
            <a:avLst/>
          </a:prstGeom>
          <a:noFill/>
        </p:spPr>
        <p:txBody>
          <a:bodyPr wrap="square" rtlCol="0" anchor="ctr">
            <a:spAutoFit/>
          </a:bodyPr>
          <a:lstStyle/>
          <a:p>
            <a:r>
              <a:rPr lang="en-US" altLang="ko-KR" sz="1100" i="1" smtClean="0">
                <a:solidFill>
                  <a:schemeClr val="bg1"/>
                </a:solidFill>
                <a:cs typeface="Arial" pitchFamily="34" charset="0"/>
              </a:rPr>
              <a:t>Khoa CNTT – ĐH Nha Trang</a:t>
            </a:r>
            <a:endParaRPr lang="ko-KR" altLang="en-US" sz="1100" i="1" dirty="0">
              <a:solidFill>
                <a:schemeClr val="bg1"/>
              </a:solidFill>
              <a:cs typeface="Arial" pitchFamily="34" charset="0"/>
            </a:endParaRPr>
          </a:p>
        </p:txBody>
      </p:sp>
      <p:sp>
        <p:nvSpPr>
          <p:cNvPr id="16" name="TextBox 15">
            <a:extLst>
              <a:ext uri="{FF2B5EF4-FFF2-40B4-BE49-F238E27FC236}">
                <a16:creationId xmlns:a16="http://schemas.microsoft.com/office/drawing/2014/main" id="{426B3DA3-8BFA-47CC-97D4-772D1597C5DE}"/>
              </a:ext>
            </a:extLst>
          </p:cNvPr>
          <p:cNvSpPr txBox="1"/>
          <p:nvPr/>
        </p:nvSpPr>
        <p:spPr>
          <a:xfrm>
            <a:off x="3773742" y="5097520"/>
            <a:ext cx="2970842" cy="461665"/>
          </a:xfrm>
          <a:prstGeom prst="rect">
            <a:avLst/>
          </a:prstGeom>
          <a:noFill/>
        </p:spPr>
        <p:txBody>
          <a:bodyPr wrap="square" rtlCol="0" anchor="ctr">
            <a:spAutoFit/>
          </a:bodyPr>
          <a:lstStyle/>
          <a:p>
            <a:r>
              <a:rPr lang="en-US" altLang="ko-KR" sz="2400" i="1" smtClean="0">
                <a:solidFill>
                  <a:schemeClr val="bg1"/>
                </a:solidFill>
                <a:cs typeface="Arial" pitchFamily="34" charset="0"/>
              </a:rPr>
              <a:t>NTUcoder</a:t>
            </a:r>
            <a:endParaRPr lang="ko-KR" altLang="en-US" sz="2400" i="1" dirty="0">
              <a:solidFill>
                <a:schemeClr val="bg1"/>
              </a:solidFill>
              <a:cs typeface="Arial" pitchFamily="34" charset="0"/>
            </a:endParaRPr>
          </a:p>
        </p:txBody>
      </p:sp>
      <p:sp>
        <p:nvSpPr>
          <p:cNvPr id="17" name="TextBox 16">
            <a:extLst>
              <a:ext uri="{FF2B5EF4-FFF2-40B4-BE49-F238E27FC236}">
                <a16:creationId xmlns:a16="http://schemas.microsoft.com/office/drawing/2014/main" id="{6144DCB6-E15B-4969-97A1-28DA9A362A78}"/>
              </a:ext>
            </a:extLst>
          </p:cNvPr>
          <p:cNvSpPr txBox="1"/>
          <p:nvPr/>
        </p:nvSpPr>
        <p:spPr>
          <a:xfrm>
            <a:off x="5090758" y="3262810"/>
            <a:ext cx="2970841" cy="261610"/>
          </a:xfrm>
          <a:prstGeom prst="rect">
            <a:avLst/>
          </a:prstGeom>
          <a:noFill/>
        </p:spPr>
        <p:txBody>
          <a:bodyPr wrap="square" rtlCol="0" anchor="ctr">
            <a:spAutoFit/>
          </a:bodyPr>
          <a:lstStyle/>
          <a:p>
            <a:pPr algn="r"/>
            <a:r>
              <a:rPr lang="en-US" altLang="ko-KR" sz="1100" i="1" smtClean="0">
                <a:solidFill>
                  <a:schemeClr val="bg1"/>
                </a:solidFill>
                <a:cs typeface="Arial" pitchFamily="34" charset="0"/>
              </a:rPr>
              <a:t>Khoa CNTT – ĐH Sư Phạm Hồ Chí Minh</a:t>
            </a:r>
            <a:endParaRPr lang="ko-KR" altLang="en-US" sz="1100" i="1" dirty="0">
              <a:solidFill>
                <a:schemeClr val="bg1"/>
              </a:solidFill>
              <a:cs typeface="Arial" pitchFamily="34" charset="0"/>
            </a:endParaRPr>
          </a:p>
        </p:txBody>
      </p:sp>
      <p:sp>
        <p:nvSpPr>
          <p:cNvPr id="18" name="TextBox 17">
            <a:extLst>
              <a:ext uri="{FF2B5EF4-FFF2-40B4-BE49-F238E27FC236}">
                <a16:creationId xmlns:a16="http://schemas.microsoft.com/office/drawing/2014/main" id="{E3794211-9DD2-420B-9F29-D02768D05B3A}"/>
              </a:ext>
            </a:extLst>
          </p:cNvPr>
          <p:cNvSpPr txBox="1"/>
          <p:nvPr/>
        </p:nvSpPr>
        <p:spPr>
          <a:xfrm>
            <a:off x="5259163" y="2779424"/>
            <a:ext cx="2970842" cy="461665"/>
          </a:xfrm>
          <a:prstGeom prst="rect">
            <a:avLst/>
          </a:prstGeom>
          <a:noFill/>
        </p:spPr>
        <p:txBody>
          <a:bodyPr wrap="square" rtlCol="0" anchor="ctr">
            <a:spAutoFit/>
          </a:bodyPr>
          <a:lstStyle/>
          <a:p>
            <a:pPr algn="r"/>
            <a:r>
              <a:rPr lang="en-US" altLang="ko-KR" sz="2400" i="1" smtClean="0">
                <a:solidFill>
                  <a:schemeClr val="bg1"/>
                </a:solidFill>
                <a:cs typeface="Arial" pitchFamily="34" charset="0"/>
              </a:rPr>
              <a:t>Upcoder</a:t>
            </a:r>
            <a:endParaRPr lang="ko-KR" altLang="en-US" sz="2400" i="1" dirty="0">
              <a:solidFill>
                <a:schemeClr val="bg1"/>
              </a:solidFill>
              <a:cs typeface="Arial" pitchFamily="34" charset="0"/>
            </a:endParaRPr>
          </a:p>
        </p:txBody>
      </p:sp>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555" r="7555"/>
          <a:stretch>
            <a:fillRect/>
          </a:stretch>
        </p:blipFill>
        <p:spPr/>
      </p:pic>
      <p:pic>
        <p:nvPicPr>
          <p:cNvPr id="7" name="Picture Placeholder 6"/>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3230" r="23230"/>
          <a:stretch>
            <a:fillRect/>
          </a:stretch>
        </p:blipFill>
        <p:spPr/>
      </p:pic>
      <p:sp>
        <p:nvSpPr>
          <p:cNvPr id="10" name="TextBox 9">
            <a:extLst>
              <a:ext uri="{FF2B5EF4-FFF2-40B4-BE49-F238E27FC236}">
                <a16:creationId xmlns:a16="http://schemas.microsoft.com/office/drawing/2014/main" id="{59A40E36-3A85-441D-A8F9-CD80A83D452C}"/>
              </a:ext>
            </a:extLst>
          </p:cNvPr>
          <p:cNvSpPr txBox="1"/>
          <p:nvPr/>
        </p:nvSpPr>
        <p:spPr>
          <a:xfrm>
            <a:off x="4204102" y="2227556"/>
            <a:ext cx="3223973" cy="369332"/>
          </a:xfrm>
          <a:prstGeom prst="rect">
            <a:avLst/>
          </a:prstGeom>
          <a:noFill/>
        </p:spPr>
        <p:txBody>
          <a:bodyPr wrap="square" rtlCol="0">
            <a:spAutoFit/>
          </a:bodyPr>
          <a:lstStyle/>
          <a:p>
            <a:pPr algn="ctr"/>
            <a:r>
              <a:rPr lang="en-US" altLang="ko-KR" b="1" smtClean="0">
                <a:solidFill>
                  <a:schemeClr val="bg1"/>
                </a:solidFill>
                <a:cs typeface="Calibri" pitchFamily="34" charset="0"/>
              </a:rPr>
              <a:t>Hệ thống hiện hành</a:t>
            </a:r>
            <a:endParaRPr lang="ko-KR" altLang="en-US" b="1" dirty="0">
              <a:solidFill>
                <a:schemeClr val="bg1"/>
              </a:solidFill>
              <a:cs typeface="Calibri" pitchFamily="34" charset="0"/>
            </a:endParaRPr>
          </a:p>
        </p:txBody>
      </p:sp>
    </p:spTree>
    <p:extLst>
      <p:ext uri="{BB962C8B-B14F-4D97-AF65-F5344CB8AC3E}">
        <p14:creationId xmlns:p14="http://schemas.microsoft.com/office/powerpoint/2010/main" val="152040326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mtClean="0"/>
              <a:t>TỔNG QUAN ĐỀ TÀI</a:t>
            </a:r>
            <a:endParaRPr lang="en-US" dirty="0"/>
          </a:p>
        </p:txBody>
      </p:sp>
      <p:sp>
        <p:nvSpPr>
          <p:cNvPr id="8" name="Rounded Rectangle 3">
            <a:extLst>
              <a:ext uri="{FF2B5EF4-FFF2-40B4-BE49-F238E27FC236}">
                <a16:creationId xmlns:a16="http://schemas.microsoft.com/office/drawing/2014/main" id="{1FD705C2-E3AE-48F5-8165-1D2604D8B081}"/>
              </a:ext>
            </a:extLst>
          </p:cNvPr>
          <p:cNvSpPr/>
          <p:nvPr/>
        </p:nvSpPr>
        <p:spPr>
          <a:xfrm rot="2700000">
            <a:off x="6260569" y="1659646"/>
            <a:ext cx="1028541" cy="2834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Rounded Rectangle 3">
            <a:extLst>
              <a:ext uri="{FF2B5EF4-FFF2-40B4-BE49-F238E27FC236}">
                <a16:creationId xmlns:a16="http://schemas.microsoft.com/office/drawing/2014/main" id="{37F0C162-6938-44EC-94AE-4E317E062EE2}"/>
              </a:ext>
            </a:extLst>
          </p:cNvPr>
          <p:cNvSpPr/>
          <p:nvPr/>
        </p:nvSpPr>
        <p:spPr>
          <a:xfrm rot="13500000">
            <a:off x="4931143" y="2989072"/>
            <a:ext cx="1028541" cy="2834640"/>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 name="Rounded Rectangle 3">
            <a:extLst>
              <a:ext uri="{FF2B5EF4-FFF2-40B4-BE49-F238E27FC236}">
                <a16:creationId xmlns:a16="http://schemas.microsoft.com/office/drawing/2014/main" id="{03DAA0F4-6637-4B23-8FFF-281D2F275D5E}"/>
              </a:ext>
            </a:extLst>
          </p:cNvPr>
          <p:cNvSpPr/>
          <p:nvPr/>
        </p:nvSpPr>
        <p:spPr>
          <a:xfrm rot="18900000">
            <a:off x="4963473" y="1646256"/>
            <a:ext cx="1028541" cy="292608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Rounded Rectangle 3">
            <a:extLst>
              <a:ext uri="{FF2B5EF4-FFF2-40B4-BE49-F238E27FC236}">
                <a16:creationId xmlns:a16="http://schemas.microsoft.com/office/drawing/2014/main" id="{19ECA345-CDD0-4F0A-A911-B3B3D882CBDF}"/>
              </a:ext>
            </a:extLst>
          </p:cNvPr>
          <p:cNvSpPr/>
          <p:nvPr/>
        </p:nvSpPr>
        <p:spPr>
          <a:xfrm rot="8100000">
            <a:off x="6228242" y="2911024"/>
            <a:ext cx="1028541" cy="2926080"/>
          </a:xfrm>
          <a:prstGeom prst="roundRect">
            <a:avLst>
              <a:gd name="adj" fmla="val 5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Oval 11">
            <a:extLst>
              <a:ext uri="{FF2B5EF4-FFF2-40B4-BE49-F238E27FC236}">
                <a16:creationId xmlns:a16="http://schemas.microsoft.com/office/drawing/2014/main" id="{96D7DC66-D993-459D-BB73-F8FBD28C6276}"/>
              </a:ext>
            </a:extLst>
          </p:cNvPr>
          <p:cNvSpPr/>
          <p:nvPr/>
        </p:nvSpPr>
        <p:spPr>
          <a:xfrm>
            <a:off x="5640977" y="3278777"/>
            <a:ext cx="910045" cy="9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Oval 21">
            <a:extLst>
              <a:ext uri="{FF2B5EF4-FFF2-40B4-BE49-F238E27FC236}">
                <a16:creationId xmlns:a16="http://schemas.microsoft.com/office/drawing/2014/main" id="{4049FBAB-587C-4FD3-B901-8AF40ADA8A05}"/>
              </a:ext>
            </a:extLst>
          </p:cNvPr>
          <p:cNvSpPr>
            <a:spLocks noChangeAspect="1"/>
          </p:cNvSpPr>
          <p:nvPr/>
        </p:nvSpPr>
        <p:spPr>
          <a:xfrm>
            <a:off x="5845387" y="3466849"/>
            <a:ext cx="529480" cy="53390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15" name="그룹 2">
            <a:extLst>
              <a:ext uri="{FF2B5EF4-FFF2-40B4-BE49-F238E27FC236}">
                <a16:creationId xmlns:a16="http://schemas.microsoft.com/office/drawing/2014/main" id="{EC9551ED-3A4B-4CF7-9C76-5759FF6863EC}"/>
              </a:ext>
            </a:extLst>
          </p:cNvPr>
          <p:cNvGrpSpPr/>
          <p:nvPr/>
        </p:nvGrpSpPr>
        <p:grpSpPr>
          <a:xfrm>
            <a:off x="8174568" y="1603619"/>
            <a:ext cx="3217222" cy="1328172"/>
            <a:chOff x="7483202" y="1970281"/>
            <a:chExt cx="2880320" cy="1328172"/>
          </a:xfrm>
        </p:grpSpPr>
        <p:sp>
          <p:nvSpPr>
            <p:cNvPr id="16" name="TextBox 15">
              <a:extLst>
                <a:ext uri="{FF2B5EF4-FFF2-40B4-BE49-F238E27FC236}">
                  <a16:creationId xmlns:a16="http://schemas.microsoft.com/office/drawing/2014/main" id="{E479D324-4105-499B-BD00-A06112E6313B}"/>
                </a:ext>
              </a:extLst>
            </p:cNvPr>
            <p:cNvSpPr txBox="1"/>
            <p:nvPr/>
          </p:nvSpPr>
          <p:spPr>
            <a:xfrm>
              <a:off x="7483202" y="1970281"/>
              <a:ext cx="2880320" cy="307777"/>
            </a:xfrm>
            <a:prstGeom prst="rect">
              <a:avLst/>
            </a:prstGeom>
            <a:noFill/>
          </p:spPr>
          <p:txBody>
            <a:bodyPr wrap="square" rtlCol="0">
              <a:spAutoFit/>
            </a:bodyPr>
            <a:lstStyle/>
            <a:p>
              <a:r>
                <a:rPr lang="en-US" altLang="ko-KR" sz="1400" b="1" smtClean="0">
                  <a:solidFill>
                    <a:schemeClr val="tx1">
                      <a:lumMod val="65000"/>
                      <a:lumOff val="35000"/>
                    </a:schemeClr>
                  </a:solidFill>
                  <a:cs typeface="Calibri" pitchFamily="34" charset="0"/>
                </a:rPr>
                <a:t>Giới thiệu</a:t>
              </a:r>
              <a:endParaRPr lang="ko-KR" altLang="en-US" sz="1400" b="1" dirty="0">
                <a:solidFill>
                  <a:schemeClr val="tx1">
                    <a:lumMod val="65000"/>
                    <a:lumOff val="35000"/>
                  </a:schemeClr>
                </a:solidFill>
                <a:cs typeface="Calibri" pitchFamily="34" charset="0"/>
              </a:endParaRPr>
            </a:p>
          </p:txBody>
        </p:sp>
        <p:sp>
          <p:nvSpPr>
            <p:cNvPr id="17" name="TextBox 16">
              <a:extLst>
                <a:ext uri="{FF2B5EF4-FFF2-40B4-BE49-F238E27FC236}">
                  <a16:creationId xmlns:a16="http://schemas.microsoft.com/office/drawing/2014/main" id="{E117C604-DB61-41C4-AF7C-0A1C90BC5C63}"/>
                </a:ext>
              </a:extLst>
            </p:cNvPr>
            <p:cNvSpPr txBox="1"/>
            <p:nvPr/>
          </p:nvSpPr>
          <p:spPr>
            <a:xfrm>
              <a:off x="7483202" y="2221235"/>
              <a:ext cx="2880320" cy="1077218"/>
            </a:xfrm>
            <a:prstGeom prst="rect">
              <a:avLst/>
            </a:prstGeom>
            <a:noFill/>
          </p:spPr>
          <p:txBody>
            <a:bodyPr wrap="square" rtlCol="0">
              <a:spAutoFit/>
            </a:bodyPr>
            <a:lstStyle/>
            <a:p>
              <a:pPr marL="171450" indent="-171450">
                <a:buFont typeface="Arial" panose="020B0604020202020204" pitchFamily="34" charset="0"/>
                <a:buChar char="•"/>
              </a:pPr>
              <a:r>
                <a:rPr lang="en-US" altLang="ko-KR" sz="1600" smtClean="0">
                  <a:solidFill>
                    <a:schemeClr val="tx1">
                      <a:lumMod val="65000"/>
                      <a:lumOff val="35000"/>
                    </a:schemeClr>
                  </a:solidFill>
                </a:rPr>
                <a:t>Là hệ thống chấm tự động các cuộc thi lập trình trực tuyến</a:t>
              </a:r>
            </a:p>
            <a:p>
              <a:pPr marL="171450" indent="-171450">
                <a:buFont typeface="Arial" panose="020B0604020202020204" pitchFamily="34" charset="0"/>
                <a:buChar char="•"/>
              </a:pPr>
              <a:r>
                <a:rPr lang="en-US" altLang="ko-KR" sz="1600" smtClean="0">
                  <a:solidFill>
                    <a:schemeClr val="tx1">
                      <a:lumMod val="65000"/>
                      <a:lumOff val="35000"/>
                    </a:schemeClr>
                  </a:solidFill>
                </a:rPr>
                <a:t>Được sử dụng trong các cuộc thi lớn như ICPC</a:t>
              </a:r>
              <a:endParaRPr lang="en-US" altLang="ko-KR" sz="1600" dirty="0">
                <a:solidFill>
                  <a:schemeClr val="tx1">
                    <a:lumMod val="65000"/>
                    <a:lumOff val="35000"/>
                  </a:schemeClr>
                </a:solidFill>
              </a:endParaRPr>
            </a:p>
          </p:txBody>
        </p:sp>
      </p:grpSp>
      <p:grpSp>
        <p:nvGrpSpPr>
          <p:cNvPr id="18" name="그룹 5">
            <a:extLst>
              <a:ext uri="{FF2B5EF4-FFF2-40B4-BE49-F238E27FC236}">
                <a16:creationId xmlns:a16="http://schemas.microsoft.com/office/drawing/2014/main" id="{F62C8EC0-27D0-4CAC-827C-DBC7978D7B54}"/>
              </a:ext>
            </a:extLst>
          </p:cNvPr>
          <p:cNvGrpSpPr/>
          <p:nvPr/>
        </p:nvGrpSpPr>
        <p:grpSpPr>
          <a:xfrm>
            <a:off x="8105776" y="5205627"/>
            <a:ext cx="3217222" cy="1081951"/>
            <a:chOff x="7959859" y="5205624"/>
            <a:chExt cx="2880320" cy="1081951"/>
          </a:xfrm>
        </p:grpSpPr>
        <p:sp>
          <p:nvSpPr>
            <p:cNvPr id="19" name="TextBox 18">
              <a:extLst>
                <a:ext uri="{FF2B5EF4-FFF2-40B4-BE49-F238E27FC236}">
                  <a16:creationId xmlns:a16="http://schemas.microsoft.com/office/drawing/2014/main" id="{0C396B01-98A8-4DBE-8575-C5512DDF614D}"/>
                </a:ext>
              </a:extLst>
            </p:cNvPr>
            <p:cNvSpPr txBox="1"/>
            <p:nvPr/>
          </p:nvSpPr>
          <p:spPr>
            <a:xfrm>
              <a:off x="7959859" y="5205624"/>
              <a:ext cx="2880320" cy="307777"/>
            </a:xfrm>
            <a:prstGeom prst="rect">
              <a:avLst/>
            </a:prstGeom>
            <a:noFill/>
          </p:spPr>
          <p:txBody>
            <a:bodyPr wrap="square" rtlCol="0">
              <a:spAutoFit/>
            </a:bodyPr>
            <a:lstStyle/>
            <a:p>
              <a:r>
                <a:rPr lang="en-US" altLang="ko-KR" sz="1400" b="1" smtClean="0">
                  <a:solidFill>
                    <a:schemeClr val="tx1">
                      <a:lumMod val="65000"/>
                      <a:lumOff val="35000"/>
                    </a:schemeClr>
                  </a:solidFill>
                  <a:cs typeface="Calibri" pitchFamily="34" charset="0"/>
                </a:rPr>
                <a:t>Công nghệ</a:t>
              </a:r>
              <a:endParaRPr lang="ko-KR" altLang="en-US" sz="1400" b="1" dirty="0">
                <a:solidFill>
                  <a:schemeClr val="tx1">
                    <a:lumMod val="65000"/>
                    <a:lumOff val="35000"/>
                  </a:schemeClr>
                </a:solidFill>
                <a:cs typeface="Calibri" pitchFamily="34" charset="0"/>
              </a:endParaRPr>
            </a:p>
          </p:txBody>
        </p:sp>
        <p:sp>
          <p:nvSpPr>
            <p:cNvPr id="20" name="TextBox 19">
              <a:extLst>
                <a:ext uri="{FF2B5EF4-FFF2-40B4-BE49-F238E27FC236}">
                  <a16:creationId xmlns:a16="http://schemas.microsoft.com/office/drawing/2014/main" id="{08CDC637-8964-450D-ADD5-D655A4FB56C9}"/>
                </a:ext>
              </a:extLst>
            </p:cNvPr>
            <p:cNvSpPr txBox="1"/>
            <p:nvPr/>
          </p:nvSpPr>
          <p:spPr>
            <a:xfrm>
              <a:off x="7959859" y="5456578"/>
              <a:ext cx="2880320" cy="830997"/>
            </a:xfrm>
            <a:prstGeom prst="rect">
              <a:avLst/>
            </a:prstGeom>
            <a:noFill/>
          </p:spPr>
          <p:txBody>
            <a:bodyPr wrap="square" rtlCol="0">
              <a:spAutoFit/>
            </a:bodyPr>
            <a:lstStyle/>
            <a:p>
              <a:pPr marL="171450" indent="-171450">
                <a:buFont typeface="Arial" panose="020B0604020202020204" pitchFamily="34" charset="0"/>
                <a:buChar char="•"/>
              </a:pPr>
              <a:r>
                <a:rPr lang="en-US" altLang="ko-KR" sz="1600" smtClean="0">
                  <a:solidFill>
                    <a:schemeClr val="tx1">
                      <a:lumMod val="65000"/>
                      <a:lumOff val="35000"/>
                    </a:schemeClr>
                  </a:solidFill>
                </a:rPr>
                <a:t>Sử dụng ngôn ngữ lập trình PHP</a:t>
              </a:r>
            </a:p>
            <a:p>
              <a:pPr marL="171450" indent="-171450">
                <a:buFont typeface="Arial" panose="020B0604020202020204" pitchFamily="34" charset="0"/>
                <a:buChar char="•"/>
              </a:pPr>
              <a:r>
                <a:rPr lang="en-US" altLang="ko-KR" sz="1600" smtClean="0">
                  <a:solidFill>
                    <a:schemeClr val="tx1">
                      <a:lumMod val="65000"/>
                      <a:lumOff val="35000"/>
                    </a:schemeClr>
                  </a:solidFill>
                </a:rPr>
                <a:t>Sử dụng Database MySQL</a:t>
              </a:r>
              <a:endParaRPr lang="en-US" altLang="ko-KR" sz="1600" dirty="0">
                <a:solidFill>
                  <a:schemeClr val="tx1">
                    <a:lumMod val="65000"/>
                    <a:lumOff val="35000"/>
                  </a:schemeClr>
                </a:solidFill>
              </a:endParaRPr>
            </a:p>
          </p:txBody>
        </p:sp>
      </p:grpSp>
      <p:cxnSp>
        <p:nvCxnSpPr>
          <p:cNvPr id="21" name="Elbow Connector 56">
            <a:extLst>
              <a:ext uri="{FF2B5EF4-FFF2-40B4-BE49-F238E27FC236}">
                <a16:creationId xmlns:a16="http://schemas.microsoft.com/office/drawing/2014/main" id="{54B6212A-2649-4BFF-88F3-F144E8FDCDA7}"/>
              </a:ext>
            </a:extLst>
          </p:cNvPr>
          <p:cNvCxnSpPr>
            <a:cxnSpLocks/>
          </p:cNvCxnSpPr>
          <p:nvPr/>
        </p:nvCxnSpPr>
        <p:spPr>
          <a:xfrm>
            <a:off x="7620000" y="4323450"/>
            <a:ext cx="1109137" cy="798596"/>
          </a:xfrm>
          <a:prstGeom prst="bentConnector3">
            <a:avLst>
              <a:gd name="adj1" fmla="val 50000"/>
            </a:avLst>
          </a:prstGeom>
          <a:ln w="15875">
            <a:solidFill>
              <a:schemeClr val="accent4">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9A40E36-3A85-441D-A8F9-CD80A83D452C}"/>
              </a:ext>
            </a:extLst>
          </p:cNvPr>
          <p:cNvSpPr txBox="1"/>
          <p:nvPr/>
        </p:nvSpPr>
        <p:spPr>
          <a:xfrm>
            <a:off x="846307" y="1816055"/>
            <a:ext cx="3223973" cy="307777"/>
          </a:xfrm>
          <a:prstGeom prst="rect">
            <a:avLst/>
          </a:prstGeom>
          <a:noFill/>
        </p:spPr>
        <p:txBody>
          <a:bodyPr wrap="square" rtlCol="0">
            <a:spAutoFit/>
          </a:bodyPr>
          <a:lstStyle/>
          <a:p>
            <a:pPr algn="r"/>
            <a:r>
              <a:rPr lang="en-US" altLang="ko-KR" sz="1400" b="1" smtClean="0">
                <a:solidFill>
                  <a:schemeClr val="tx1">
                    <a:lumMod val="65000"/>
                    <a:lumOff val="35000"/>
                  </a:schemeClr>
                </a:solidFill>
                <a:cs typeface="Calibri" pitchFamily="34" charset="0"/>
              </a:rPr>
              <a:t>Cách thức hoạt động</a:t>
            </a:r>
            <a:endParaRPr lang="ko-KR" altLang="en-US" sz="1400" b="1" dirty="0">
              <a:solidFill>
                <a:schemeClr val="tx1">
                  <a:lumMod val="65000"/>
                  <a:lumOff val="35000"/>
                </a:schemeClr>
              </a:solidFill>
              <a:cs typeface="Calibri" pitchFamily="34" charset="0"/>
            </a:endParaRPr>
          </a:p>
        </p:txBody>
      </p:sp>
      <p:cxnSp>
        <p:nvCxnSpPr>
          <p:cNvPr id="26" name="Elbow Connector 60">
            <a:extLst>
              <a:ext uri="{FF2B5EF4-FFF2-40B4-BE49-F238E27FC236}">
                <a16:creationId xmlns:a16="http://schemas.microsoft.com/office/drawing/2014/main" id="{8E5837EA-E7CF-42D8-A9D2-5504EB89DC41}"/>
              </a:ext>
            </a:extLst>
          </p:cNvPr>
          <p:cNvCxnSpPr>
            <a:cxnSpLocks/>
          </p:cNvCxnSpPr>
          <p:nvPr/>
        </p:nvCxnSpPr>
        <p:spPr>
          <a:xfrm rot="10800000" flipV="1">
            <a:off x="3605048" y="4042764"/>
            <a:ext cx="1150840" cy="709141"/>
          </a:xfrm>
          <a:prstGeom prst="bentConnector3">
            <a:avLst>
              <a:gd name="adj1" fmla="val 50000"/>
            </a:avLst>
          </a:prstGeom>
          <a:ln w="15875">
            <a:solidFill>
              <a:schemeClr val="accent4">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그룹 8">
            <a:extLst>
              <a:ext uri="{FF2B5EF4-FFF2-40B4-BE49-F238E27FC236}">
                <a16:creationId xmlns:a16="http://schemas.microsoft.com/office/drawing/2014/main" id="{FC62C57A-127C-459A-9404-51C8FA367142}"/>
              </a:ext>
            </a:extLst>
          </p:cNvPr>
          <p:cNvGrpSpPr/>
          <p:nvPr/>
        </p:nvGrpSpPr>
        <p:grpSpPr>
          <a:xfrm>
            <a:off x="672662" y="4871090"/>
            <a:ext cx="3397619" cy="1661994"/>
            <a:chOff x="1991542" y="4871087"/>
            <a:chExt cx="2880321" cy="1661994"/>
          </a:xfrm>
        </p:grpSpPr>
        <p:sp>
          <p:nvSpPr>
            <p:cNvPr id="28" name="TextBox 27">
              <a:extLst>
                <a:ext uri="{FF2B5EF4-FFF2-40B4-BE49-F238E27FC236}">
                  <a16:creationId xmlns:a16="http://schemas.microsoft.com/office/drawing/2014/main" id="{1E759474-4437-46E7-8178-ACAF6FAD1A15}"/>
                </a:ext>
              </a:extLst>
            </p:cNvPr>
            <p:cNvSpPr txBox="1"/>
            <p:nvPr/>
          </p:nvSpPr>
          <p:spPr>
            <a:xfrm>
              <a:off x="1991543" y="4871087"/>
              <a:ext cx="2880320" cy="307777"/>
            </a:xfrm>
            <a:prstGeom prst="rect">
              <a:avLst/>
            </a:prstGeom>
            <a:noFill/>
          </p:spPr>
          <p:txBody>
            <a:bodyPr wrap="square" rtlCol="0">
              <a:spAutoFit/>
            </a:bodyPr>
            <a:lstStyle/>
            <a:p>
              <a:pPr algn="r"/>
              <a:r>
                <a:rPr lang="en-US" altLang="ko-KR" sz="1400" b="1" smtClean="0">
                  <a:solidFill>
                    <a:schemeClr val="tx1">
                      <a:lumMod val="65000"/>
                      <a:lumOff val="35000"/>
                    </a:schemeClr>
                  </a:solidFill>
                  <a:cs typeface="Calibri" pitchFamily="34" charset="0"/>
                </a:rPr>
                <a:t>Yêu cầu hệ thống</a:t>
              </a:r>
              <a:endParaRPr lang="ko-KR" altLang="en-US" sz="1400" b="1" dirty="0">
                <a:solidFill>
                  <a:schemeClr val="tx1">
                    <a:lumMod val="65000"/>
                    <a:lumOff val="35000"/>
                  </a:schemeClr>
                </a:solidFill>
                <a:cs typeface="Calibri" pitchFamily="34" charset="0"/>
              </a:endParaRPr>
            </a:p>
          </p:txBody>
        </p:sp>
        <p:sp>
          <p:nvSpPr>
            <p:cNvPr id="29" name="TextBox 28">
              <a:extLst>
                <a:ext uri="{FF2B5EF4-FFF2-40B4-BE49-F238E27FC236}">
                  <a16:creationId xmlns:a16="http://schemas.microsoft.com/office/drawing/2014/main" id="{9BD156DE-6FAC-43AA-B3B6-54A39A8A4E56}"/>
                </a:ext>
              </a:extLst>
            </p:cNvPr>
            <p:cNvSpPr txBox="1"/>
            <p:nvPr/>
          </p:nvSpPr>
          <p:spPr>
            <a:xfrm>
              <a:off x="1991542" y="5148086"/>
              <a:ext cx="2853626" cy="1384995"/>
            </a:xfrm>
            <a:prstGeom prst="rect">
              <a:avLst/>
            </a:prstGeom>
            <a:noFill/>
          </p:spPr>
          <p:txBody>
            <a:bodyPr wrap="square" rtlCol="0">
              <a:spAutoFit/>
            </a:bodyPr>
            <a:lstStyle/>
            <a:p>
              <a:pPr marL="171450" indent="-171450">
                <a:buFont typeface="Arial" panose="020B0604020202020204" pitchFamily="34" charset="0"/>
                <a:buChar char="•"/>
              </a:pPr>
              <a:r>
                <a:rPr lang="en-US" altLang="ko-KR" sz="1400" smtClean="0">
                  <a:solidFill>
                    <a:schemeClr val="tx1">
                      <a:lumMod val="65000"/>
                      <a:lumOff val="35000"/>
                    </a:schemeClr>
                  </a:solidFill>
                </a:rPr>
                <a:t>Chạy trên hệ điều hành Linux 14.01</a:t>
              </a:r>
            </a:p>
            <a:p>
              <a:pPr marL="171450" indent="-171450">
                <a:buFont typeface="Arial" panose="020B0604020202020204" pitchFamily="34" charset="0"/>
                <a:buChar char="•"/>
              </a:pPr>
              <a:r>
                <a:rPr lang="en-US" altLang="ko-KR" sz="1400" smtClean="0">
                  <a:solidFill>
                    <a:schemeClr val="tx1">
                      <a:lumMod val="65000"/>
                      <a:lumOff val="35000"/>
                    </a:schemeClr>
                  </a:solidFill>
                </a:rPr>
                <a:t>Apache web server với PHP &gt;= 7.1.3 và PHP CLI</a:t>
              </a:r>
            </a:p>
            <a:p>
              <a:pPr marL="171450" indent="-171450">
                <a:buFont typeface="Arial" panose="020B0604020202020204" pitchFamily="34" charset="0"/>
                <a:buChar char="•"/>
              </a:pPr>
              <a:r>
                <a:rPr lang="en-US" altLang="ko-KR" sz="1400" smtClean="0">
                  <a:solidFill>
                    <a:schemeClr val="tx1">
                      <a:lumMod val="65000"/>
                      <a:lumOff val="35000"/>
                    </a:schemeClr>
                  </a:solidFill>
                </a:rPr>
                <a:t>MySQL &gt;= 5.5.3</a:t>
              </a:r>
            </a:p>
            <a:p>
              <a:pPr marL="171450" indent="-171450">
                <a:buFont typeface="Arial" panose="020B0604020202020204" pitchFamily="34" charset="0"/>
                <a:buChar char="•"/>
              </a:pPr>
              <a:r>
                <a:rPr lang="en-US" altLang="ko-KR" sz="1400" smtClean="0">
                  <a:solidFill>
                    <a:schemeClr val="tx1">
                      <a:lumMod val="65000"/>
                      <a:lumOff val="35000"/>
                    </a:schemeClr>
                  </a:solidFill>
                </a:rPr>
                <a:t>Compilers</a:t>
              </a:r>
              <a:endParaRPr lang="en-US" altLang="ko-KR" sz="1400">
                <a:solidFill>
                  <a:schemeClr val="tx1">
                    <a:lumMod val="65000"/>
                    <a:lumOff val="35000"/>
                  </a:schemeClr>
                </a:solidFill>
              </a:endParaRPr>
            </a:p>
          </p:txBody>
        </p:sp>
      </p:grpSp>
      <p:cxnSp>
        <p:nvCxnSpPr>
          <p:cNvPr id="30" name="Elbow Connector 60">
            <a:extLst>
              <a:ext uri="{FF2B5EF4-FFF2-40B4-BE49-F238E27FC236}">
                <a16:creationId xmlns:a16="http://schemas.microsoft.com/office/drawing/2014/main" id="{6A24D418-91D4-4826-829F-6F29EC26AEBE}"/>
              </a:ext>
            </a:extLst>
          </p:cNvPr>
          <p:cNvCxnSpPr>
            <a:cxnSpLocks/>
          </p:cNvCxnSpPr>
          <p:nvPr/>
        </p:nvCxnSpPr>
        <p:spPr>
          <a:xfrm flipV="1">
            <a:off x="7496864" y="3040550"/>
            <a:ext cx="1142639" cy="327848"/>
          </a:xfrm>
          <a:prstGeom prst="bentConnector3">
            <a:avLst>
              <a:gd name="adj1" fmla="val 50000"/>
            </a:avLst>
          </a:prstGeom>
          <a:ln w="15875">
            <a:solidFill>
              <a:schemeClr val="accent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0" name="Round Same Side Corner Rectangle 11">
            <a:extLst>
              <a:ext uri="{FF2B5EF4-FFF2-40B4-BE49-F238E27FC236}">
                <a16:creationId xmlns:a16="http://schemas.microsoft.com/office/drawing/2014/main" id="{67163DA5-F877-4786-A370-82C0614B4B20}"/>
              </a:ext>
            </a:extLst>
          </p:cNvPr>
          <p:cNvSpPr/>
          <p:nvPr/>
        </p:nvSpPr>
        <p:spPr>
          <a:xfrm rot="9900000">
            <a:off x="4657604" y="4875098"/>
            <a:ext cx="369897" cy="31415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b="1" dirty="0"/>
          </a:p>
        </p:txBody>
      </p:sp>
      <p:sp>
        <p:nvSpPr>
          <p:cNvPr id="41" name="Trapezoid 3">
            <a:extLst>
              <a:ext uri="{FF2B5EF4-FFF2-40B4-BE49-F238E27FC236}">
                <a16:creationId xmlns:a16="http://schemas.microsoft.com/office/drawing/2014/main" id="{615BFA87-4272-4FC4-B608-25BEE57B727D}"/>
              </a:ext>
            </a:extLst>
          </p:cNvPr>
          <p:cNvSpPr>
            <a:spLocks noChangeAspect="1"/>
          </p:cNvSpPr>
          <p:nvPr/>
        </p:nvSpPr>
        <p:spPr>
          <a:xfrm>
            <a:off x="7225920" y="2126403"/>
            <a:ext cx="478372" cy="487547"/>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2" name="Rounded Rectangle 1">
            <a:extLst>
              <a:ext uri="{FF2B5EF4-FFF2-40B4-BE49-F238E27FC236}">
                <a16:creationId xmlns:a16="http://schemas.microsoft.com/office/drawing/2014/main" id="{25B93791-7D1F-45A5-BE85-D72735BA928C}"/>
              </a:ext>
            </a:extLst>
          </p:cNvPr>
          <p:cNvSpPr>
            <a:spLocks noChangeAspect="1"/>
          </p:cNvSpPr>
          <p:nvPr/>
        </p:nvSpPr>
        <p:spPr>
          <a:xfrm rot="2648398">
            <a:off x="4706110" y="2181626"/>
            <a:ext cx="203355" cy="520087"/>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3" name="Oval 7">
            <a:extLst>
              <a:ext uri="{FF2B5EF4-FFF2-40B4-BE49-F238E27FC236}">
                <a16:creationId xmlns:a16="http://schemas.microsoft.com/office/drawing/2014/main" id="{62428D5C-430B-4802-90BB-8D74E3D8B7BD}"/>
              </a:ext>
            </a:extLst>
          </p:cNvPr>
          <p:cNvSpPr/>
          <p:nvPr/>
        </p:nvSpPr>
        <p:spPr>
          <a:xfrm>
            <a:off x="7262428" y="4871090"/>
            <a:ext cx="423269" cy="4232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TextBox 43">
            <a:extLst>
              <a:ext uri="{FF2B5EF4-FFF2-40B4-BE49-F238E27FC236}">
                <a16:creationId xmlns:a16="http://schemas.microsoft.com/office/drawing/2014/main" id="{48B9B5ED-AF5B-4EEE-AD74-68DADAC85B6E}"/>
              </a:ext>
            </a:extLst>
          </p:cNvPr>
          <p:cNvSpPr txBox="1"/>
          <p:nvPr/>
        </p:nvSpPr>
        <p:spPr>
          <a:xfrm rot="18900000">
            <a:off x="6294950" y="2702729"/>
            <a:ext cx="1097280" cy="584775"/>
          </a:xfrm>
          <a:prstGeom prst="rect">
            <a:avLst/>
          </a:prstGeom>
          <a:noFill/>
        </p:spPr>
        <p:txBody>
          <a:bodyPr wrap="square" rtlCol="0">
            <a:spAutoFit/>
          </a:bodyPr>
          <a:lstStyle/>
          <a:p>
            <a:pPr algn="ctr"/>
            <a:r>
              <a:rPr lang="en-US" altLang="ko-KR" sz="1600" b="1" smtClean="0">
                <a:solidFill>
                  <a:schemeClr val="bg1"/>
                </a:solidFill>
              </a:rPr>
              <a:t>Giới thiệu</a:t>
            </a:r>
            <a:endParaRPr lang="ko-KR" altLang="en-US" sz="1600" b="1" dirty="0">
              <a:solidFill>
                <a:schemeClr val="bg1"/>
              </a:solidFill>
            </a:endParaRPr>
          </a:p>
        </p:txBody>
      </p:sp>
      <p:sp>
        <p:nvSpPr>
          <p:cNvPr id="45" name="TextBox 44">
            <a:extLst>
              <a:ext uri="{FF2B5EF4-FFF2-40B4-BE49-F238E27FC236}">
                <a16:creationId xmlns:a16="http://schemas.microsoft.com/office/drawing/2014/main" id="{49B5DA67-B904-4B7B-B89F-544B1B233DCB}"/>
              </a:ext>
            </a:extLst>
          </p:cNvPr>
          <p:cNvSpPr txBox="1"/>
          <p:nvPr/>
        </p:nvSpPr>
        <p:spPr>
          <a:xfrm rot="2700000">
            <a:off x="4680265" y="2592125"/>
            <a:ext cx="1183048" cy="584775"/>
          </a:xfrm>
          <a:prstGeom prst="rect">
            <a:avLst/>
          </a:prstGeom>
          <a:noFill/>
        </p:spPr>
        <p:txBody>
          <a:bodyPr wrap="square" rtlCol="0">
            <a:spAutoFit/>
          </a:bodyPr>
          <a:lstStyle/>
          <a:p>
            <a:pPr algn="ctr"/>
            <a:r>
              <a:rPr lang="en-US" altLang="ko-KR" sz="1600" b="1" smtClean="0">
                <a:solidFill>
                  <a:schemeClr val="bg1"/>
                </a:solidFill>
              </a:rPr>
              <a:t>Cách chấm</a:t>
            </a:r>
            <a:endParaRPr lang="ko-KR" altLang="en-US" sz="1600" b="1" dirty="0">
              <a:solidFill>
                <a:schemeClr val="bg1"/>
              </a:solidFill>
            </a:endParaRPr>
          </a:p>
        </p:txBody>
      </p:sp>
      <p:sp>
        <p:nvSpPr>
          <p:cNvPr id="46" name="TextBox 45">
            <a:extLst>
              <a:ext uri="{FF2B5EF4-FFF2-40B4-BE49-F238E27FC236}">
                <a16:creationId xmlns:a16="http://schemas.microsoft.com/office/drawing/2014/main" id="{BC701505-A358-48B3-9E73-A2ECEFDBDD6F}"/>
              </a:ext>
            </a:extLst>
          </p:cNvPr>
          <p:cNvSpPr txBox="1"/>
          <p:nvPr/>
        </p:nvSpPr>
        <p:spPr>
          <a:xfrm rot="18900000">
            <a:off x="4810887" y="4330610"/>
            <a:ext cx="1097280" cy="338554"/>
          </a:xfrm>
          <a:prstGeom prst="rect">
            <a:avLst/>
          </a:prstGeom>
          <a:noFill/>
        </p:spPr>
        <p:txBody>
          <a:bodyPr wrap="square" rtlCol="0">
            <a:spAutoFit/>
          </a:bodyPr>
          <a:lstStyle/>
          <a:p>
            <a:pPr algn="ctr"/>
            <a:r>
              <a:rPr lang="en-US" altLang="ko-KR" sz="1600" b="1" smtClean="0">
                <a:solidFill>
                  <a:schemeClr val="bg1"/>
                </a:solidFill>
              </a:rPr>
              <a:t>Yêu cầu</a:t>
            </a:r>
            <a:endParaRPr lang="ko-KR" altLang="en-US" sz="1600" b="1" dirty="0">
              <a:solidFill>
                <a:schemeClr val="bg1"/>
              </a:solidFill>
            </a:endParaRPr>
          </a:p>
        </p:txBody>
      </p:sp>
      <p:sp>
        <p:nvSpPr>
          <p:cNvPr id="47" name="TextBox 46">
            <a:extLst>
              <a:ext uri="{FF2B5EF4-FFF2-40B4-BE49-F238E27FC236}">
                <a16:creationId xmlns:a16="http://schemas.microsoft.com/office/drawing/2014/main" id="{55CC7DBC-441F-4D3A-982E-17C1F6870F1E}"/>
              </a:ext>
            </a:extLst>
          </p:cNvPr>
          <p:cNvSpPr txBox="1"/>
          <p:nvPr/>
        </p:nvSpPr>
        <p:spPr>
          <a:xfrm rot="2700000">
            <a:off x="6356181" y="4190901"/>
            <a:ext cx="1097280" cy="584775"/>
          </a:xfrm>
          <a:prstGeom prst="rect">
            <a:avLst/>
          </a:prstGeom>
          <a:noFill/>
        </p:spPr>
        <p:txBody>
          <a:bodyPr wrap="square" rtlCol="0">
            <a:spAutoFit/>
          </a:bodyPr>
          <a:lstStyle/>
          <a:p>
            <a:pPr algn="ctr"/>
            <a:r>
              <a:rPr lang="en-US" altLang="ko-KR" sz="1600" b="1" smtClean="0">
                <a:solidFill>
                  <a:schemeClr val="bg1"/>
                </a:solidFill>
              </a:rPr>
              <a:t>Công nghệ</a:t>
            </a:r>
            <a:endParaRPr lang="ko-KR" altLang="en-US" sz="1600" b="1" dirty="0">
              <a:solidFill>
                <a:schemeClr val="bg1"/>
              </a:solidFill>
            </a:endParaRPr>
          </a:p>
        </p:txBody>
      </p:sp>
      <p:sp>
        <p:nvSpPr>
          <p:cNvPr id="33" name="TextBox 32">
            <a:extLst>
              <a:ext uri="{FF2B5EF4-FFF2-40B4-BE49-F238E27FC236}">
                <a16:creationId xmlns:a16="http://schemas.microsoft.com/office/drawing/2014/main" id="{59A40E36-3A85-441D-A8F9-CD80A83D452C}"/>
              </a:ext>
            </a:extLst>
          </p:cNvPr>
          <p:cNvSpPr txBox="1"/>
          <p:nvPr/>
        </p:nvSpPr>
        <p:spPr>
          <a:xfrm>
            <a:off x="4306309" y="1189047"/>
            <a:ext cx="3607636" cy="369332"/>
          </a:xfrm>
          <a:prstGeom prst="rect">
            <a:avLst/>
          </a:prstGeom>
          <a:noFill/>
        </p:spPr>
        <p:txBody>
          <a:bodyPr wrap="square" rtlCol="0">
            <a:spAutoFit/>
          </a:bodyPr>
          <a:lstStyle/>
          <a:p>
            <a:pPr algn="ctr"/>
            <a:r>
              <a:rPr lang="en-US" altLang="ko-KR" b="1" smtClean="0">
                <a:solidFill>
                  <a:schemeClr val="tx1">
                    <a:lumMod val="50000"/>
                    <a:lumOff val="50000"/>
                  </a:schemeClr>
                </a:solidFill>
                <a:cs typeface="Calibri" pitchFamily="34" charset="0"/>
              </a:rPr>
              <a:t>Hệ thống chấm thi Domjudge</a:t>
            </a:r>
            <a:endParaRPr lang="ko-KR" altLang="en-US" b="1" dirty="0">
              <a:solidFill>
                <a:schemeClr val="tx1">
                  <a:lumMod val="50000"/>
                  <a:lumOff val="50000"/>
                </a:schemeClr>
              </a:solidFill>
              <a:cs typeface="Calibri" pitchFamily="34" charset="0"/>
            </a:endParaRPr>
          </a:p>
        </p:txBody>
      </p:sp>
      <p:pic>
        <p:nvPicPr>
          <p:cNvPr id="3" name="Picture 2"/>
          <p:cNvPicPr>
            <a:picLocks noChangeAspect="1"/>
          </p:cNvPicPr>
          <p:nvPr/>
        </p:nvPicPr>
        <p:blipFill>
          <a:blip r:embed="rId2"/>
          <a:stretch>
            <a:fillRect/>
          </a:stretch>
        </p:blipFill>
        <p:spPr>
          <a:xfrm>
            <a:off x="221119" y="2125786"/>
            <a:ext cx="6153748" cy="2357359"/>
          </a:xfrm>
          <a:prstGeom prst="rect">
            <a:avLst/>
          </a:prstGeom>
        </p:spPr>
      </p:pic>
    </p:spTree>
    <p:extLst>
      <p:ext uri="{BB962C8B-B14F-4D97-AF65-F5344CB8AC3E}">
        <p14:creationId xmlns:p14="http://schemas.microsoft.com/office/powerpoint/2010/main" val="253415190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 calcmode="lin" valueType="num">
                                      <p:cBhvr>
                                        <p:cTn id="21" dur="1000" fill="hold"/>
                                        <p:tgtEl>
                                          <p:spTgt spid="18"/>
                                        </p:tgtEl>
                                        <p:attrNameLst>
                                          <p:attrName>style.rotation</p:attrName>
                                        </p:attrNameLst>
                                      </p:cBhvr>
                                      <p:tavLst>
                                        <p:tav tm="0">
                                          <p:val>
                                            <p:fltVal val="90"/>
                                          </p:val>
                                        </p:tav>
                                        <p:tav tm="100000">
                                          <p:val>
                                            <p:fltVal val="0"/>
                                          </p:val>
                                        </p:tav>
                                      </p:tavLst>
                                    </p:anim>
                                    <p:animEffect transition="in" filter="fade">
                                      <p:cBhvr>
                                        <p:cTn id="22" dur="1000"/>
                                        <p:tgtEl>
                                          <p:spTgt spid="18"/>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p:cTn id="31" dur="1000" fill="hold"/>
                                        <p:tgtEl>
                                          <p:spTgt spid="27"/>
                                        </p:tgtEl>
                                        <p:attrNameLst>
                                          <p:attrName>ppt_w</p:attrName>
                                        </p:attrNameLst>
                                      </p:cBhvr>
                                      <p:tavLst>
                                        <p:tav tm="0">
                                          <p:val>
                                            <p:fltVal val="0"/>
                                          </p:val>
                                        </p:tav>
                                        <p:tav tm="100000">
                                          <p:val>
                                            <p:strVal val="#ppt_w"/>
                                          </p:val>
                                        </p:tav>
                                      </p:tavLst>
                                    </p:anim>
                                    <p:anim calcmode="lin" valueType="num">
                                      <p:cBhvr>
                                        <p:cTn id="32" dur="1000" fill="hold"/>
                                        <p:tgtEl>
                                          <p:spTgt spid="27"/>
                                        </p:tgtEl>
                                        <p:attrNameLst>
                                          <p:attrName>ppt_h</p:attrName>
                                        </p:attrNameLst>
                                      </p:cBhvr>
                                      <p:tavLst>
                                        <p:tav tm="0">
                                          <p:val>
                                            <p:fltVal val="0"/>
                                          </p:val>
                                        </p:tav>
                                        <p:tav tm="100000">
                                          <p:val>
                                            <p:strVal val="#ppt_h"/>
                                          </p:val>
                                        </p:tav>
                                      </p:tavLst>
                                    </p:anim>
                                    <p:anim calcmode="lin" valueType="num">
                                      <p:cBhvr>
                                        <p:cTn id="33" dur="1000" fill="hold"/>
                                        <p:tgtEl>
                                          <p:spTgt spid="27"/>
                                        </p:tgtEl>
                                        <p:attrNameLst>
                                          <p:attrName>style.rotation</p:attrName>
                                        </p:attrNameLst>
                                      </p:cBhvr>
                                      <p:tavLst>
                                        <p:tav tm="0">
                                          <p:val>
                                            <p:fltVal val="90"/>
                                          </p:val>
                                        </p:tav>
                                        <p:tav tm="100000">
                                          <p:val>
                                            <p:fltVal val="0"/>
                                          </p:val>
                                        </p:tav>
                                      </p:tavLst>
                                    </p:anim>
                                    <p:animEffect transition="in" filter="fade">
                                      <p:cBhvr>
                                        <p:cTn id="34" dur="1000"/>
                                        <p:tgtEl>
                                          <p:spTgt spid="27"/>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par>
                                <p:cTn id="46" presetID="53" presetClass="entr" presetSubtype="16"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p:cTn id="48" dur="500" fill="hold"/>
                                        <p:tgtEl>
                                          <p:spTgt spid="3"/>
                                        </p:tgtEl>
                                        <p:attrNameLst>
                                          <p:attrName>ppt_w</p:attrName>
                                        </p:attrNameLst>
                                      </p:cBhvr>
                                      <p:tavLst>
                                        <p:tav tm="0">
                                          <p:val>
                                            <p:fltVal val="0"/>
                                          </p:val>
                                        </p:tav>
                                        <p:tav tm="100000">
                                          <p:val>
                                            <p:strVal val="#ppt_w"/>
                                          </p:val>
                                        </p:tav>
                                      </p:tavLst>
                                    </p:anim>
                                    <p:anim calcmode="lin" valueType="num">
                                      <p:cBhvr>
                                        <p:cTn id="49" dur="500" fill="hold"/>
                                        <p:tgtEl>
                                          <p:spTgt spid="3"/>
                                        </p:tgtEl>
                                        <p:attrNameLst>
                                          <p:attrName>ppt_h</p:attrName>
                                        </p:attrNameLst>
                                      </p:cBhvr>
                                      <p:tavLst>
                                        <p:tav tm="0">
                                          <p:val>
                                            <p:fltVal val="0"/>
                                          </p:val>
                                        </p:tav>
                                        <p:tav tm="100000">
                                          <p:val>
                                            <p:strVal val="#ppt_h"/>
                                          </p:val>
                                        </p:tav>
                                      </p:tavLst>
                                    </p:anim>
                                    <p:animEffect transition="in" filter="fade">
                                      <p:cBhvr>
                                        <p:cTn id="5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3EF9808-C6AD-4138-B7CA-F72ECE537A8C}"/>
              </a:ext>
            </a:extLst>
          </p:cNvPr>
          <p:cNvGrpSpPr/>
          <p:nvPr/>
        </p:nvGrpSpPr>
        <p:grpSpPr>
          <a:xfrm>
            <a:off x="7189470" y="2057400"/>
            <a:ext cx="5002530" cy="4800600"/>
            <a:chOff x="1569022" y="1657523"/>
            <a:chExt cx="5617573" cy="5088315"/>
          </a:xfrm>
        </p:grpSpPr>
        <p:sp>
          <p:nvSpPr>
            <p:cNvPr id="84" name="Freeform: Shape 83">
              <a:extLst>
                <a:ext uri="{FF2B5EF4-FFF2-40B4-BE49-F238E27FC236}">
                  <a16:creationId xmlns:a16="http://schemas.microsoft.com/office/drawing/2014/main" id="{CCC8FED4-622F-48E9-8404-76155663EEFC}"/>
                </a:ext>
              </a:extLst>
            </p:cNvPr>
            <p:cNvSpPr/>
            <p:nvPr/>
          </p:nvSpPr>
          <p:spPr>
            <a:xfrm>
              <a:off x="2923068" y="1665471"/>
              <a:ext cx="2967885" cy="2156018"/>
            </a:xfrm>
            <a:custGeom>
              <a:avLst/>
              <a:gdLst>
                <a:gd name="connsiteX0" fmla="*/ 1117322 w 2162559"/>
                <a:gd name="connsiteY0" fmla="*/ 0 h 1570989"/>
                <a:gd name="connsiteX1" fmla="*/ 1073836 w 2162559"/>
                <a:gd name="connsiteY1" fmla="*/ 10186 h 1570989"/>
                <a:gd name="connsiteX2" fmla="*/ 986864 w 2162559"/>
                <a:gd name="connsiteY2" fmla="*/ 48579 h 1570989"/>
                <a:gd name="connsiteX3" fmla="*/ 987255 w 2162559"/>
                <a:gd name="connsiteY3" fmla="*/ 48971 h 1570989"/>
                <a:gd name="connsiteX4" fmla="*/ 902242 w 2162559"/>
                <a:gd name="connsiteY4" fmla="*/ 75219 h 1570989"/>
                <a:gd name="connsiteX5" fmla="*/ 861498 w 2162559"/>
                <a:gd name="connsiteY5" fmla="*/ 91674 h 1570989"/>
                <a:gd name="connsiteX6" fmla="*/ 807434 w 2162559"/>
                <a:gd name="connsiteY6" fmla="*/ 134376 h 1570989"/>
                <a:gd name="connsiteX7" fmla="*/ 746318 w 2162559"/>
                <a:gd name="connsiteY7" fmla="*/ 155924 h 1570989"/>
                <a:gd name="connsiteX8" fmla="*/ 680893 w 2162559"/>
                <a:gd name="connsiteY8" fmla="*/ 180605 h 1570989"/>
                <a:gd name="connsiteX9" fmla="*/ 680893 w 2162559"/>
                <a:gd name="connsiteY9" fmla="*/ 180605 h 1570989"/>
                <a:gd name="connsiteX10" fmla="*/ 601364 w 2162559"/>
                <a:gd name="connsiteY10" fmla="*/ 193142 h 1570989"/>
                <a:gd name="connsiteX11" fmla="*/ 517526 w 2162559"/>
                <a:gd name="connsiteY11" fmla="*/ 244072 h 1570989"/>
                <a:gd name="connsiteX12" fmla="*/ 506556 w 2162559"/>
                <a:gd name="connsiteY12" fmla="*/ 249165 h 1570989"/>
                <a:gd name="connsiteX13" fmla="*/ 352591 w 2162559"/>
                <a:gd name="connsiteY13" fmla="*/ 363561 h 1570989"/>
                <a:gd name="connsiteX14" fmla="*/ 310280 w 2162559"/>
                <a:gd name="connsiteY14" fmla="*/ 418017 h 1570989"/>
                <a:gd name="connsiteX15" fmla="*/ 310280 w 2162559"/>
                <a:gd name="connsiteY15" fmla="*/ 418017 h 1570989"/>
                <a:gd name="connsiteX16" fmla="*/ 180605 w 2162559"/>
                <a:gd name="connsiteY16" fmla="*/ 607241 h 1570989"/>
                <a:gd name="connsiteX17" fmla="*/ 0 w 2162559"/>
                <a:gd name="connsiteY17" fmla="*/ 837992 h 1570989"/>
                <a:gd name="connsiteX18" fmla="*/ 65425 w 2162559"/>
                <a:gd name="connsiteY18" fmla="*/ 870900 h 1570989"/>
                <a:gd name="connsiteX19" fmla="*/ 159450 w 2162559"/>
                <a:gd name="connsiteY19" fmla="*/ 938285 h 1570989"/>
                <a:gd name="connsiteX20" fmla="*/ 225658 w 2162559"/>
                <a:gd name="connsiteY20" fmla="*/ 1012721 h 1570989"/>
                <a:gd name="connsiteX21" fmla="*/ 343189 w 2162559"/>
                <a:gd name="connsiteY21" fmla="*/ 907727 h 1570989"/>
                <a:gd name="connsiteX22" fmla="*/ 440347 w 2162559"/>
                <a:gd name="connsiteY22" fmla="*/ 865807 h 1570989"/>
                <a:gd name="connsiteX23" fmla="*/ 490102 w 2162559"/>
                <a:gd name="connsiteY23" fmla="*/ 868942 h 1570989"/>
                <a:gd name="connsiteX24" fmla="*/ 501855 w 2162559"/>
                <a:gd name="connsiteY24" fmla="*/ 914778 h 1570989"/>
                <a:gd name="connsiteX25" fmla="*/ 539856 w 2162559"/>
                <a:gd name="connsiteY25" fmla="*/ 1009978 h 1570989"/>
                <a:gd name="connsiteX26" fmla="*/ 609983 w 2162559"/>
                <a:gd name="connsiteY26" fmla="*/ 1037402 h 1570989"/>
                <a:gd name="connsiteX27" fmla="*/ 669532 w 2162559"/>
                <a:gd name="connsiteY27" fmla="*/ 1015463 h 1570989"/>
                <a:gd name="connsiteX28" fmla="*/ 679718 w 2162559"/>
                <a:gd name="connsiteY28" fmla="*/ 1020556 h 1570989"/>
                <a:gd name="connsiteX29" fmla="*/ 691862 w 2162559"/>
                <a:gd name="connsiteY29" fmla="*/ 1081672 h 1570989"/>
                <a:gd name="connsiteX30" fmla="*/ 746710 w 2162559"/>
                <a:gd name="connsiteY30" fmla="*/ 1361002 h 1570989"/>
                <a:gd name="connsiteX31" fmla="*/ 757679 w 2162559"/>
                <a:gd name="connsiteY31" fmla="*/ 1393911 h 1570989"/>
                <a:gd name="connsiteX32" fmla="*/ 1106353 w 2162559"/>
                <a:gd name="connsiteY32" fmla="*/ 1567856 h 1570989"/>
                <a:gd name="connsiteX33" fmla="*/ 1138870 w 2162559"/>
                <a:gd name="connsiteY33" fmla="*/ 1567856 h 1570989"/>
                <a:gd name="connsiteX34" fmla="*/ 1334362 w 2162559"/>
                <a:gd name="connsiteY34" fmla="*/ 1441315 h 1570989"/>
                <a:gd name="connsiteX35" fmla="*/ 1422902 w 2162559"/>
                <a:gd name="connsiteY35" fmla="*/ 1036618 h 1570989"/>
                <a:gd name="connsiteX36" fmla="*/ 1434263 w 2162559"/>
                <a:gd name="connsiteY36" fmla="*/ 1031134 h 1570989"/>
                <a:gd name="connsiteX37" fmla="*/ 1490677 w 2162559"/>
                <a:gd name="connsiteY37" fmla="*/ 1053856 h 1570989"/>
                <a:gd name="connsiteX38" fmla="*/ 1551010 w 2162559"/>
                <a:gd name="connsiteY38" fmla="*/ 1030350 h 1570989"/>
                <a:gd name="connsiteX39" fmla="*/ 1580000 w 2162559"/>
                <a:gd name="connsiteY39" fmla="*/ 877952 h 1570989"/>
                <a:gd name="connsiteX40" fmla="*/ 1601156 w 2162559"/>
                <a:gd name="connsiteY40" fmla="*/ 863457 h 1570989"/>
                <a:gd name="connsiteX41" fmla="*/ 1727697 w 2162559"/>
                <a:gd name="connsiteY41" fmla="*/ 915170 h 1570989"/>
                <a:gd name="connsiteX42" fmla="*/ 1800958 w 2162559"/>
                <a:gd name="connsiteY42" fmla="*/ 963750 h 1570989"/>
                <a:gd name="connsiteX43" fmla="*/ 1927107 w 2162559"/>
                <a:gd name="connsiteY43" fmla="*/ 1104002 h 1570989"/>
                <a:gd name="connsiteX44" fmla="*/ 2165302 w 2162559"/>
                <a:gd name="connsiteY44" fmla="*/ 915954 h 1570989"/>
                <a:gd name="connsiteX45" fmla="*/ 2023482 w 2162559"/>
                <a:gd name="connsiteY45" fmla="*/ 751019 h 1570989"/>
                <a:gd name="connsiteX46" fmla="*/ 1894198 w 2162559"/>
                <a:gd name="connsiteY46" fmla="*/ 627221 h 1570989"/>
                <a:gd name="connsiteX47" fmla="*/ 1800174 w 2162559"/>
                <a:gd name="connsiteY47" fmla="*/ 504989 h 1570989"/>
                <a:gd name="connsiteX48" fmla="*/ 1751203 w 2162559"/>
                <a:gd name="connsiteY48" fmla="*/ 421151 h 1570989"/>
                <a:gd name="connsiteX49" fmla="*/ 1751203 w 2162559"/>
                <a:gd name="connsiteY49" fmla="*/ 421151 h 1570989"/>
                <a:gd name="connsiteX50" fmla="*/ 1699098 w 2162559"/>
                <a:gd name="connsiteY50" fmla="*/ 333395 h 1570989"/>
                <a:gd name="connsiteX51" fmla="*/ 1669324 w 2162559"/>
                <a:gd name="connsiteY51" fmla="*/ 311064 h 1570989"/>
                <a:gd name="connsiteX52" fmla="*/ 1598414 w 2162559"/>
                <a:gd name="connsiteY52" fmla="*/ 271495 h 1570989"/>
                <a:gd name="connsiteX53" fmla="*/ 1591362 w 2162559"/>
                <a:gd name="connsiteY53" fmla="*/ 265227 h 1570989"/>
                <a:gd name="connsiteX54" fmla="*/ 1580000 w 2162559"/>
                <a:gd name="connsiteY54" fmla="*/ 238195 h 1570989"/>
                <a:gd name="connsiteX55" fmla="*/ 1580000 w 2162559"/>
                <a:gd name="connsiteY55" fmla="*/ 238195 h 1570989"/>
                <a:gd name="connsiteX56" fmla="*/ 1552577 w 2162559"/>
                <a:gd name="connsiteY56" fmla="*/ 195101 h 1570989"/>
                <a:gd name="connsiteX57" fmla="*/ 1529854 w 2162559"/>
                <a:gd name="connsiteY57" fmla="*/ 173162 h 1570989"/>
                <a:gd name="connsiteX58" fmla="*/ 1463254 w 2162559"/>
                <a:gd name="connsiteY58" fmla="*/ 145346 h 1570989"/>
                <a:gd name="connsiteX59" fmla="*/ 1357476 w 2162559"/>
                <a:gd name="connsiteY59" fmla="*/ 159058 h 1570989"/>
                <a:gd name="connsiteX60" fmla="*/ 1284999 w 2162559"/>
                <a:gd name="connsiteY60" fmla="*/ 86189 h 1570989"/>
                <a:gd name="connsiteX61" fmla="*/ 1210955 w 2162559"/>
                <a:gd name="connsiteY61" fmla="*/ 36434 h 157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162559" h="1570989">
                  <a:moveTo>
                    <a:pt x="1117322" y="0"/>
                  </a:moveTo>
                  <a:cubicBezTo>
                    <a:pt x="1102043" y="0"/>
                    <a:pt x="1087156" y="1959"/>
                    <a:pt x="1073836" y="10186"/>
                  </a:cubicBezTo>
                  <a:cubicBezTo>
                    <a:pt x="1071486" y="14495"/>
                    <a:pt x="1011937" y="43878"/>
                    <a:pt x="986864" y="48579"/>
                  </a:cubicBezTo>
                  <a:cubicBezTo>
                    <a:pt x="986864" y="48579"/>
                    <a:pt x="987255" y="48971"/>
                    <a:pt x="987255" y="48971"/>
                  </a:cubicBezTo>
                  <a:cubicBezTo>
                    <a:pt x="983338" y="52497"/>
                    <a:pt x="904592" y="72477"/>
                    <a:pt x="902242" y="75219"/>
                  </a:cubicBezTo>
                  <a:cubicBezTo>
                    <a:pt x="899891" y="75611"/>
                    <a:pt x="870509" y="81880"/>
                    <a:pt x="861498" y="91674"/>
                  </a:cubicBezTo>
                  <a:cubicBezTo>
                    <a:pt x="845827" y="101076"/>
                    <a:pt x="809393" y="129283"/>
                    <a:pt x="807434" y="134376"/>
                  </a:cubicBezTo>
                  <a:cubicBezTo>
                    <a:pt x="787062" y="141428"/>
                    <a:pt x="767082" y="149264"/>
                    <a:pt x="746318" y="155924"/>
                  </a:cubicBezTo>
                  <a:cubicBezTo>
                    <a:pt x="728297" y="161408"/>
                    <a:pt x="684811" y="178646"/>
                    <a:pt x="680893" y="180605"/>
                  </a:cubicBezTo>
                  <a:cubicBezTo>
                    <a:pt x="680893" y="180605"/>
                    <a:pt x="680893" y="180605"/>
                    <a:pt x="680893" y="180605"/>
                  </a:cubicBezTo>
                  <a:cubicBezTo>
                    <a:pt x="653469" y="178254"/>
                    <a:pt x="626829" y="183739"/>
                    <a:pt x="601364" y="193142"/>
                  </a:cubicBezTo>
                  <a:cubicBezTo>
                    <a:pt x="577466" y="202152"/>
                    <a:pt x="523794" y="239762"/>
                    <a:pt x="517526" y="244072"/>
                  </a:cubicBezTo>
                  <a:cubicBezTo>
                    <a:pt x="517526" y="244072"/>
                    <a:pt x="510474" y="247597"/>
                    <a:pt x="506556" y="249165"/>
                  </a:cubicBezTo>
                  <a:cubicBezTo>
                    <a:pt x="448183" y="277764"/>
                    <a:pt x="392943" y="310672"/>
                    <a:pt x="352591" y="363561"/>
                  </a:cubicBezTo>
                  <a:cubicBezTo>
                    <a:pt x="349849" y="367087"/>
                    <a:pt x="310280" y="418017"/>
                    <a:pt x="310280" y="418017"/>
                  </a:cubicBezTo>
                  <a:cubicBezTo>
                    <a:pt x="310280" y="418017"/>
                    <a:pt x="310280" y="418017"/>
                    <a:pt x="310280" y="418017"/>
                  </a:cubicBezTo>
                  <a:cubicBezTo>
                    <a:pt x="310280" y="418017"/>
                    <a:pt x="198626" y="579817"/>
                    <a:pt x="180605" y="607241"/>
                  </a:cubicBezTo>
                  <a:cubicBezTo>
                    <a:pt x="141428" y="667965"/>
                    <a:pt x="10970" y="824280"/>
                    <a:pt x="0" y="837992"/>
                  </a:cubicBezTo>
                  <a:cubicBezTo>
                    <a:pt x="392" y="841126"/>
                    <a:pt x="54064" y="864240"/>
                    <a:pt x="65425" y="870900"/>
                  </a:cubicBezTo>
                  <a:cubicBezTo>
                    <a:pt x="67776" y="873251"/>
                    <a:pt x="143779" y="923397"/>
                    <a:pt x="159450" y="938285"/>
                  </a:cubicBezTo>
                  <a:cubicBezTo>
                    <a:pt x="183739" y="961007"/>
                    <a:pt x="203719" y="987647"/>
                    <a:pt x="225658" y="1012721"/>
                  </a:cubicBezTo>
                  <a:cubicBezTo>
                    <a:pt x="253866" y="986080"/>
                    <a:pt x="335353" y="913995"/>
                    <a:pt x="343189" y="907727"/>
                  </a:cubicBezTo>
                  <a:cubicBezTo>
                    <a:pt x="372180" y="885788"/>
                    <a:pt x="402738" y="867375"/>
                    <a:pt x="440347" y="865807"/>
                  </a:cubicBezTo>
                  <a:cubicBezTo>
                    <a:pt x="449358" y="865416"/>
                    <a:pt x="489318" y="864632"/>
                    <a:pt x="490102" y="868942"/>
                  </a:cubicBezTo>
                  <a:cubicBezTo>
                    <a:pt x="494019" y="884221"/>
                    <a:pt x="497154" y="899891"/>
                    <a:pt x="501855" y="914778"/>
                  </a:cubicBezTo>
                  <a:cubicBezTo>
                    <a:pt x="511257" y="947687"/>
                    <a:pt x="521051" y="980987"/>
                    <a:pt x="539856" y="1009978"/>
                  </a:cubicBezTo>
                  <a:cubicBezTo>
                    <a:pt x="556311" y="1035443"/>
                    <a:pt x="580208" y="1044454"/>
                    <a:pt x="609983" y="1037402"/>
                  </a:cubicBezTo>
                  <a:cubicBezTo>
                    <a:pt x="630747" y="1032309"/>
                    <a:pt x="650727" y="1025257"/>
                    <a:pt x="669532" y="1015463"/>
                  </a:cubicBezTo>
                  <a:cubicBezTo>
                    <a:pt x="676975" y="1011545"/>
                    <a:pt x="678542" y="1013504"/>
                    <a:pt x="679718" y="1020556"/>
                  </a:cubicBezTo>
                  <a:cubicBezTo>
                    <a:pt x="683635" y="1040928"/>
                    <a:pt x="687945" y="1061300"/>
                    <a:pt x="691862" y="1081672"/>
                  </a:cubicBezTo>
                  <a:cubicBezTo>
                    <a:pt x="710275" y="1174913"/>
                    <a:pt x="728297" y="1268153"/>
                    <a:pt x="746710" y="1361002"/>
                  </a:cubicBezTo>
                  <a:cubicBezTo>
                    <a:pt x="749452" y="1372364"/>
                    <a:pt x="746710" y="1387643"/>
                    <a:pt x="757679" y="1393911"/>
                  </a:cubicBezTo>
                  <a:cubicBezTo>
                    <a:pt x="778835" y="1406056"/>
                    <a:pt x="1094600" y="1562371"/>
                    <a:pt x="1106353" y="1567856"/>
                  </a:cubicBezTo>
                  <a:cubicBezTo>
                    <a:pt x="1117322" y="1577258"/>
                    <a:pt x="1128292" y="1573732"/>
                    <a:pt x="1138870" y="1567856"/>
                  </a:cubicBezTo>
                  <a:cubicBezTo>
                    <a:pt x="1145530" y="1561196"/>
                    <a:pt x="1332795" y="1447583"/>
                    <a:pt x="1334362" y="1441315"/>
                  </a:cubicBezTo>
                  <a:cubicBezTo>
                    <a:pt x="1338671" y="1422902"/>
                    <a:pt x="1416241" y="1067176"/>
                    <a:pt x="1422902" y="1036618"/>
                  </a:cubicBezTo>
                  <a:cubicBezTo>
                    <a:pt x="1424469" y="1029175"/>
                    <a:pt x="1426428" y="1026824"/>
                    <a:pt x="1434263" y="1031134"/>
                  </a:cubicBezTo>
                  <a:cubicBezTo>
                    <a:pt x="1452284" y="1040928"/>
                    <a:pt x="1471089" y="1048371"/>
                    <a:pt x="1490677" y="1053856"/>
                  </a:cubicBezTo>
                  <a:cubicBezTo>
                    <a:pt x="1520452" y="1062083"/>
                    <a:pt x="1538473" y="1055423"/>
                    <a:pt x="1551010" y="1030350"/>
                  </a:cubicBezTo>
                  <a:cubicBezTo>
                    <a:pt x="1554144" y="1024082"/>
                    <a:pt x="1579217" y="879128"/>
                    <a:pt x="1580000" y="877952"/>
                  </a:cubicBezTo>
                  <a:cubicBezTo>
                    <a:pt x="1580392" y="856013"/>
                    <a:pt x="1581176" y="855230"/>
                    <a:pt x="1601156" y="863457"/>
                  </a:cubicBezTo>
                  <a:cubicBezTo>
                    <a:pt x="1643467" y="880695"/>
                    <a:pt x="1685386" y="898324"/>
                    <a:pt x="1727697" y="915170"/>
                  </a:cubicBezTo>
                  <a:cubicBezTo>
                    <a:pt x="1755513" y="926532"/>
                    <a:pt x="1780586" y="939852"/>
                    <a:pt x="1800958" y="963750"/>
                  </a:cubicBezTo>
                  <a:cubicBezTo>
                    <a:pt x="1834258" y="1003318"/>
                    <a:pt x="1923581" y="1092641"/>
                    <a:pt x="1927107" y="1104002"/>
                  </a:cubicBezTo>
                  <a:cubicBezTo>
                    <a:pt x="1929066" y="1102044"/>
                    <a:pt x="2139837" y="932800"/>
                    <a:pt x="2165302" y="915954"/>
                  </a:cubicBezTo>
                  <a:cubicBezTo>
                    <a:pt x="2162560" y="912428"/>
                    <a:pt x="2029358" y="752587"/>
                    <a:pt x="2023482" y="751019"/>
                  </a:cubicBezTo>
                  <a:cubicBezTo>
                    <a:pt x="2021915" y="750628"/>
                    <a:pt x="1931025" y="672666"/>
                    <a:pt x="1894198" y="627221"/>
                  </a:cubicBezTo>
                  <a:cubicBezTo>
                    <a:pt x="1861682" y="587260"/>
                    <a:pt x="1827598" y="548867"/>
                    <a:pt x="1800174" y="504989"/>
                  </a:cubicBezTo>
                  <a:cubicBezTo>
                    <a:pt x="1782936" y="477565"/>
                    <a:pt x="1767657" y="448966"/>
                    <a:pt x="1751203" y="421151"/>
                  </a:cubicBezTo>
                  <a:cubicBezTo>
                    <a:pt x="1751203" y="421151"/>
                    <a:pt x="1751203" y="421151"/>
                    <a:pt x="1751203" y="421151"/>
                  </a:cubicBezTo>
                  <a:cubicBezTo>
                    <a:pt x="1735924" y="390593"/>
                    <a:pt x="1719470" y="360818"/>
                    <a:pt x="1699098" y="333395"/>
                  </a:cubicBezTo>
                  <a:cubicBezTo>
                    <a:pt x="1691654" y="323209"/>
                    <a:pt x="1682252" y="313806"/>
                    <a:pt x="1669324" y="311064"/>
                  </a:cubicBezTo>
                  <a:cubicBezTo>
                    <a:pt x="1641508" y="305187"/>
                    <a:pt x="1619569" y="289517"/>
                    <a:pt x="1598414" y="271495"/>
                  </a:cubicBezTo>
                  <a:cubicBezTo>
                    <a:pt x="1597238" y="267969"/>
                    <a:pt x="1595671" y="265619"/>
                    <a:pt x="1591362" y="265227"/>
                  </a:cubicBezTo>
                  <a:cubicBezTo>
                    <a:pt x="1591362" y="265227"/>
                    <a:pt x="1585877" y="238979"/>
                    <a:pt x="1580000" y="238195"/>
                  </a:cubicBezTo>
                  <a:lnTo>
                    <a:pt x="1580000" y="238195"/>
                  </a:lnTo>
                  <a:cubicBezTo>
                    <a:pt x="1572557" y="222916"/>
                    <a:pt x="1562371" y="209204"/>
                    <a:pt x="1552577" y="195101"/>
                  </a:cubicBezTo>
                  <a:cubicBezTo>
                    <a:pt x="1547484" y="185306"/>
                    <a:pt x="1540432" y="177471"/>
                    <a:pt x="1529854" y="173162"/>
                  </a:cubicBezTo>
                  <a:cubicBezTo>
                    <a:pt x="1509091" y="160233"/>
                    <a:pt x="1487935" y="149264"/>
                    <a:pt x="1463254" y="145346"/>
                  </a:cubicBezTo>
                  <a:cubicBezTo>
                    <a:pt x="1426428" y="139078"/>
                    <a:pt x="1391560" y="146129"/>
                    <a:pt x="1357476" y="159058"/>
                  </a:cubicBezTo>
                  <a:cubicBezTo>
                    <a:pt x="1343373" y="142995"/>
                    <a:pt x="1296361" y="92457"/>
                    <a:pt x="1284999" y="86189"/>
                  </a:cubicBezTo>
                  <a:cubicBezTo>
                    <a:pt x="1283040" y="86189"/>
                    <a:pt x="1234069" y="51322"/>
                    <a:pt x="1210955" y="36434"/>
                  </a:cubicBezTo>
                </a:path>
              </a:pathLst>
            </a:custGeom>
            <a:solidFill>
              <a:schemeClr val="bg1">
                <a:lumMod val="85000"/>
              </a:schemeClr>
            </a:solidFill>
            <a:ln w="391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90BFA1F-86BD-4F10-A75F-EEE7B272B183}"/>
                </a:ext>
              </a:extLst>
            </p:cNvPr>
            <p:cNvSpPr/>
            <p:nvPr/>
          </p:nvSpPr>
          <p:spPr>
            <a:xfrm>
              <a:off x="1569022" y="2980450"/>
              <a:ext cx="2394717" cy="3753708"/>
            </a:xfrm>
            <a:custGeom>
              <a:avLst/>
              <a:gdLst>
                <a:gd name="connsiteX0" fmla="*/ 1569189 w 1743367"/>
                <a:gd name="connsiteY0" fmla="*/ 1800667 h 1813886"/>
                <a:gd name="connsiteX1" fmla="*/ 1568014 w 1743367"/>
                <a:gd name="connsiteY1" fmla="*/ 1801842 h 1813886"/>
                <a:gd name="connsiteX2" fmla="*/ 1413265 w 1743367"/>
                <a:gd name="connsiteY2" fmla="*/ 1809677 h 1813886"/>
                <a:gd name="connsiteX3" fmla="*/ 1019146 w 1743367"/>
                <a:gd name="connsiteY3" fmla="*/ 1807718 h 1813886"/>
                <a:gd name="connsiteX4" fmla="*/ 959989 w 1743367"/>
                <a:gd name="connsiteY4" fmla="*/ 1806935 h 1813886"/>
                <a:gd name="connsiteX5" fmla="*/ 964691 w 1743367"/>
                <a:gd name="connsiteY5" fmla="*/ 1694889 h 1813886"/>
                <a:gd name="connsiteX6" fmla="*/ 820912 w 1743367"/>
                <a:gd name="connsiteY6" fmla="*/ 1613793 h 1813886"/>
                <a:gd name="connsiteX7" fmla="*/ 395452 w 1743367"/>
                <a:gd name="connsiteY7" fmla="*/ 1453168 h 1813886"/>
                <a:gd name="connsiteX8" fmla="*/ 390359 w 1743367"/>
                <a:gd name="connsiteY8" fmla="*/ 1451601 h 1813886"/>
                <a:gd name="connsiteX9" fmla="*/ 196042 w 1743367"/>
                <a:gd name="connsiteY9" fmla="*/ 1350133 h 1813886"/>
                <a:gd name="connsiteX10" fmla="*/ 51871 w 1743367"/>
                <a:gd name="connsiteY10" fmla="*/ 1191859 h 1813886"/>
                <a:gd name="connsiteX11" fmla="*/ 6034 w 1743367"/>
                <a:gd name="connsiteY11" fmla="*/ 1120557 h 1813886"/>
                <a:gd name="connsiteX12" fmla="*/ 107502 w 1743367"/>
                <a:gd name="connsiteY12" fmla="*/ 827515 h 1813886"/>
                <a:gd name="connsiteX13" fmla="*/ 401720 w 1743367"/>
                <a:gd name="connsiteY13" fmla="*/ 469830 h 1813886"/>
                <a:gd name="connsiteX14" fmla="*/ 805241 w 1743367"/>
                <a:gd name="connsiteY14" fmla="*/ 8328 h 1813886"/>
                <a:gd name="connsiteX15" fmla="*/ 830314 w 1743367"/>
                <a:gd name="connsiteY15" fmla="*/ 8719 h 1813886"/>
                <a:gd name="connsiteX16" fmla="*/ 952546 w 1743367"/>
                <a:gd name="connsiteY16" fmla="*/ 125466 h 1813886"/>
                <a:gd name="connsiteX17" fmla="*/ 1092799 w 1743367"/>
                <a:gd name="connsiteY17" fmla="*/ 242605 h 1813886"/>
                <a:gd name="connsiteX18" fmla="*/ 1126099 w 1743367"/>
                <a:gd name="connsiteY18" fmla="*/ 282957 h 1813886"/>
                <a:gd name="connsiteX19" fmla="*/ 979578 w 1743367"/>
                <a:gd name="connsiteY19" fmla="*/ 589711 h 1813886"/>
                <a:gd name="connsiteX20" fmla="*/ 869883 w 1743367"/>
                <a:gd name="connsiteY20" fmla="*/ 706067 h 1813886"/>
                <a:gd name="connsiteX21" fmla="*/ 790354 w 1743367"/>
                <a:gd name="connsiteY21" fmla="*/ 860423 h 1813886"/>
                <a:gd name="connsiteX22" fmla="*/ 797406 w 1743367"/>
                <a:gd name="connsiteY22" fmla="*/ 874527 h 1813886"/>
                <a:gd name="connsiteX23" fmla="*/ 848727 w 1743367"/>
                <a:gd name="connsiteY23" fmla="*/ 846711 h 1813886"/>
                <a:gd name="connsiteX24" fmla="*/ 902791 w 1743367"/>
                <a:gd name="connsiteY24" fmla="*/ 688829 h 1813886"/>
                <a:gd name="connsiteX25" fmla="*/ 952154 w 1743367"/>
                <a:gd name="connsiteY25" fmla="*/ 665323 h 1813886"/>
                <a:gd name="connsiteX26" fmla="*/ 1325117 w 1743367"/>
                <a:gd name="connsiteY26" fmla="*/ 734666 h 1813886"/>
                <a:gd name="connsiteX27" fmla="*/ 1413265 w 1743367"/>
                <a:gd name="connsiteY27" fmla="*/ 771884 h 1813886"/>
                <a:gd name="connsiteX28" fmla="*/ 1421101 w 1743367"/>
                <a:gd name="connsiteY28" fmla="*/ 748769 h 1813886"/>
                <a:gd name="connsiteX29" fmla="*/ 1453225 w 1743367"/>
                <a:gd name="connsiteY29" fmla="*/ 714685 h 1813886"/>
                <a:gd name="connsiteX30" fmla="*/ 1633831 w 1743367"/>
                <a:gd name="connsiteY30" fmla="*/ 551710 h 1813886"/>
                <a:gd name="connsiteX31" fmla="*/ 1703174 w 1743367"/>
                <a:gd name="connsiteY31" fmla="*/ 509791 h 1813886"/>
                <a:gd name="connsiteX32" fmla="*/ 1711009 w 1743367"/>
                <a:gd name="connsiteY32" fmla="*/ 633981 h 1813886"/>
                <a:gd name="connsiteX33" fmla="*/ 1743917 w 1743367"/>
                <a:gd name="connsiteY33" fmla="*/ 795782 h 1813886"/>
                <a:gd name="connsiteX34" fmla="*/ 1721978 w 1743367"/>
                <a:gd name="connsiteY34" fmla="*/ 957973 h 1813886"/>
                <a:gd name="connsiteX35" fmla="*/ 1660862 w 1743367"/>
                <a:gd name="connsiteY35" fmla="*/ 1311348 h 1813886"/>
                <a:gd name="connsiteX36" fmla="*/ 1618552 w 1743367"/>
                <a:gd name="connsiteY36" fmla="*/ 1567565 h 1813886"/>
                <a:gd name="connsiteX37" fmla="*/ 1597396 w 1743367"/>
                <a:gd name="connsiteY37" fmla="*/ 1695673 h 1813886"/>
                <a:gd name="connsiteX38" fmla="*/ 1569189 w 1743367"/>
                <a:gd name="connsiteY38" fmla="*/ 1800667 h 1813886"/>
                <a:gd name="connsiteX0" fmla="*/ 1636072 w 1744918"/>
                <a:gd name="connsiteY0" fmla="*/ 2744463 h 2744463"/>
                <a:gd name="connsiteX1" fmla="*/ 1568014 w 1744918"/>
                <a:gd name="connsiteY1" fmla="*/ 1801842 h 2744463"/>
                <a:gd name="connsiteX2" fmla="*/ 1413265 w 1744918"/>
                <a:gd name="connsiteY2" fmla="*/ 1809677 h 2744463"/>
                <a:gd name="connsiteX3" fmla="*/ 1019146 w 1744918"/>
                <a:gd name="connsiteY3" fmla="*/ 1807718 h 2744463"/>
                <a:gd name="connsiteX4" fmla="*/ 959989 w 1744918"/>
                <a:gd name="connsiteY4" fmla="*/ 1806935 h 2744463"/>
                <a:gd name="connsiteX5" fmla="*/ 964691 w 1744918"/>
                <a:gd name="connsiteY5" fmla="*/ 1694889 h 2744463"/>
                <a:gd name="connsiteX6" fmla="*/ 820912 w 1744918"/>
                <a:gd name="connsiteY6" fmla="*/ 1613793 h 2744463"/>
                <a:gd name="connsiteX7" fmla="*/ 395452 w 1744918"/>
                <a:gd name="connsiteY7" fmla="*/ 1453168 h 2744463"/>
                <a:gd name="connsiteX8" fmla="*/ 390359 w 1744918"/>
                <a:gd name="connsiteY8" fmla="*/ 1451601 h 2744463"/>
                <a:gd name="connsiteX9" fmla="*/ 196042 w 1744918"/>
                <a:gd name="connsiteY9" fmla="*/ 1350133 h 2744463"/>
                <a:gd name="connsiteX10" fmla="*/ 51871 w 1744918"/>
                <a:gd name="connsiteY10" fmla="*/ 1191859 h 2744463"/>
                <a:gd name="connsiteX11" fmla="*/ 6034 w 1744918"/>
                <a:gd name="connsiteY11" fmla="*/ 1120557 h 2744463"/>
                <a:gd name="connsiteX12" fmla="*/ 107502 w 1744918"/>
                <a:gd name="connsiteY12" fmla="*/ 827515 h 2744463"/>
                <a:gd name="connsiteX13" fmla="*/ 401720 w 1744918"/>
                <a:gd name="connsiteY13" fmla="*/ 469830 h 2744463"/>
                <a:gd name="connsiteX14" fmla="*/ 805241 w 1744918"/>
                <a:gd name="connsiteY14" fmla="*/ 8328 h 2744463"/>
                <a:gd name="connsiteX15" fmla="*/ 830314 w 1744918"/>
                <a:gd name="connsiteY15" fmla="*/ 8719 h 2744463"/>
                <a:gd name="connsiteX16" fmla="*/ 952546 w 1744918"/>
                <a:gd name="connsiteY16" fmla="*/ 125466 h 2744463"/>
                <a:gd name="connsiteX17" fmla="*/ 1092799 w 1744918"/>
                <a:gd name="connsiteY17" fmla="*/ 242605 h 2744463"/>
                <a:gd name="connsiteX18" fmla="*/ 1126099 w 1744918"/>
                <a:gd name="connsiteY18" fmla="*/ 282957 h 2744463"/>
                <a:gd name="connsiteX19" fmla="*/ 979578 w 1744918"/>
                <a:gd name="connsiteY19" fmla="*/ 589711 h 2744463"/>
                <a:gd name="connsiteX20" fmla="*/ 869883 w 1744918"/>
                <a:gd name="connsiteY20" fmla="*/ 706067 h 2744463"/>
                <a:gd name="connsiteX21" fmla="*/ 790354 w 1744918"/>
                <a:gd name="connsiteY21" fmla="*/ 860423 h 2744463"/>
                <a:gd name="connsiteX22" fmla="*/ 797406 w 1744918"/>
                <a:gd name="connsiteY22" fmla="*/ 874527 h 2744463"/>
                <a:gd name="connsiteX23" fmla="*/ 848727 w 1744918"/>
                <a:gd name="connsiteY23" fmla="*/ 846711 h 2744463"/>
                <a:gd name="connsiteX24" fmla="*/ 902791 w 1744918"/>
                <a:gd name="connsiteY24" fmla="*/ 688829 h 2744463"/>
                <a:gd name="connsiteX25" fmla="*/ 952154 w 1744918"/>
                <a:gd name="connsiteY25" fmla="*/ 665323 h 2744463"/>
                <a:gd name="connsiteX26" fmla="*/ 1325117 w 1744918"/>
                <a:gd name="connsiteY26" fmla="*/ 734666 h 2744463"/>
                <a:gd name="connsiteX27" fmla="*/ 1413265 w 1744918"/>
                <a:gd name="connsiteY27" fmla="*/ 771884 h 2744463"/>
                <a:gd name="connsiteX28" fmla="*/ 1421101 w 1744918"/>
                <a:gd name="connsiteY28" fmla="*/ 748769 h 2744463"/>
                <a:gd name="connsiteX29" fmla="*/ 1453225 w 1744918"/>
                <a:gd name="connsiteY29" fmla="*/ 714685 h 2744463"/>
                <a:gd name="connsiteX30" fmla="*/ 1633831 w 1744918"/>
                <a:gd name="connsiteY30" fmla="*/ 551710 h 2744463"/>
                <a:gd name="connsiteX31" fmla="*/ 1703174 w 1744918"/>
                <a:gd name="connsiteY31" fmla="*/ 509791 h 2744463"/>
                <a:gd name="connsiteX32" fmla="*/ 1711009 w 1744918"/>
                <a:gd name="connsiteY32" fmla="*/ 633981 h 2744463"/>
                <a:gd name="connsiteX33" fmla="*/ 1743917 w 1744918"/>
                <a:gd name="connsiteY33" fmla="*/ 795782 h 2744463"/>
                <a:gd name="connsiteX34" fmla="*/ 1721978 w 1744918"/>
                <a:gd name="connsiteY34" fmla="*/ 957973 h 2744463"/>
                <a:gd name="connsiteX35" fmla="*/ 1660862 w 1744918"/>
                <a:gd name="connsiteY35" fmla="*/ 1311348 h 2744463"/>
                <a:gd name="connsiteX36" fmla="*/ 1618552 w 1744918"/>
                <a:gd name="connsiteY36" fmla="*/ 1567565 h 2744463"/>
                <a:gd name="connsiteX37" fmla="*/ 1597396 w 1744918"/>
                <a:gd name="connsiteY37" fmla="*/ 1695673 h 2744463"/>
                <a:gd name="connsiteX38" fmla="*/ 1636072 w 1744918"/>
                <a:gd name="connsiteY38" fmla="*/ 2744463 h 2744463"/>
                <a:gd name="connsiteX0" fmla="*/ 1636072 w 1744918"/>
                <a:gd name="connsiteY0" fmla="*/ 2744463 h 2744796"/>
                <a:gd name="connsiteX1" fmla="*/ 1413265 w 1744918"/>
                <a:gd name="connsiteY1" fmla="*/ 1809677 h 2744796"/>
                <a:gd name="connsiteX2" fmla="*/ 1019146 w 1744918"/>
                <a:gd name="connsiteY2" fmla="*/ 1807718 h 2744796"/>
                <a:gd name="connsiteX3" fmla="*/ 959989 w 1744918"/>
                <a:gd name="connsiteY3" fmla="*/ 1806935 h 2744796"/>
                <a:gd name="connsiteX4" fmla="*/ 964691 w 1744918"/>
                <a:gd name="connsiteY4" fmla="*/ 1694889 h 2744796"/>
                <a:gd name="connsiteX5" fmla="*/ 820912 w 1744918"/>
                <a:gd name="connsiteY5" fmla="*/ 1613793 h 2744796"/>
                <a:gd name="connsiteX6" fmla="*/ 395452 w 1744918"/>
                <a:gd name="connsiteY6" fmla="*/ 1453168 h 2744796"/>
                <a:gd name="connsiteX7" fmla="*/ 390359 w 1744918"/>
                <a:gd name="connsiteY7" fmla="*/ 1451601 h 2744796"/>
                <a:gd name="connsiteX8" fmla="*/ 196042 w 1744918"/>
                <a:gd name="connsiteY8" fmla="*/ 1350133 h 2744796"/>
                <a:gd name="connsiteX9" fmla="*/ 51871 w 1744918"/>
                <a:gd name="connsiteY9" fmla="*/ 1191859 h 2744796"/>
                <a:gd name="connsiteX10" fmla="*/ 6034 w 1744918"/>
                <a:gd name="connsiteY10" fmla="*/ 1120557 h 2744796"/>
                <a:gd name="connsiteX11" fmla="*/ 107502 w 1744918"/>
                <a:gd name="connsiteY11" fmla="*/ 827515 h 2744796"/>
                <a:gd name="connsiteX12" fmla="*/ 401720 w 1744918"/>
                <a:gd name="connsiteY12" fmla="*/ 469830 h 2744796"/>
                <a:gd name="connsiteX13" fmla="*/ 805241 w 1744918"/>
                <a:gd name="connsiteY13" fmla="*/ 8328 h 2744796"/>
                <a:gd name="connsiteX14" fmla="*/ 830314 w 1744918"/>
                <a:gd name="connsiteY14" fmla="*/ 8719 h 2744796"/>
                <a:gd name="connsiteX15" fmla="*/ 952546 w 1744918"/>
                <a:gd name="connsiteY15" fmla="*/ 125466 h 2744796"/>
                <a:gd name="connsiteX16" fmla="*/ 1092799 w 1744918"/>
                <a:gd name="connsiteY16" fmla="*/ 242605 h 2744796"/>
                <a:gd name="connsiteX17" fmla="*/ 1126099 w 1744918"/>
                <a:gd name="connsiteY17" fmla="*/ 282957 h 2744796"/>
                <a:gd name="connsiteX18" fmla="*/ 979578 w 1744918"/>
                <a:gd name="connsiteY18" fmla="*/ 589711 h 2744796"/>
                <a:gd name="connsiteX19" fmla="*/ 869883 w 1744918"/>
                <a:gd name="connsiteY19" fmla="*/ 706067 h 2744796"/>
                <a:gd name="connsiteX20" fmla="*/ 790354 w 1744918"/>
                <a:gd name="connsiteY20" fmla="*/ 860423 h 2744796"/>
                <a:gd name="connsiteX21" fmla="*/ 797406 w 1744918"/>
                <a:gd name="connsiteY21" fmla="*/ 874527 h 2744796"/>
                <a:gd name="connsiteX22" fmla="*/ 848727 w 1744918"/>
                <a:gd name="connsiteY22" fmla="*/ 846711 h 2744796"/>
                <a:gd name="connsiteX23" fmla="*/ 902791 w 1744918"/>
                <a:gd name="connsiteY23" fmla="*/ 688829 h 2744796"/>
                <a:gd name="connsiteX24" fmla="*/ 952154 w 1744918"/>
                <a:gd name="connsiteY24" fmla="*/ 665323 h 2744796"/>
                <a:gd name="connsiteX25" fmla="*/ 1325117 w 1744918"/>
                <a:gd name="connsiteY25" fmla="*/ 734666 h 2744796"/>
                <a:gd name="connsiteX26" fmla="*/ 1413265 w 1744918"/>
                <a:gd name="connsiteY26" fmla="*/ 771884 h 2744796"/>
                <a:gd name="connsiteX27" fmla="*/ 1421101 w 1744918"/>
                <a:gd name="connsiteY27" fmla="*/ 748769 h 2744796"/>
                <a:gd name="connsiteX28" fmla="*/ 1453225 w 1744918"/>
                <a:gd name="connsiteY28" fmla="*/ 714685 h 2744796"/>
                <a:gd name="connsiteX29" fmla="*/ 1633831 w 1744918"/>
                <a:gd name="connsiteY29" fmla="*/ 551710 h 2744796"/>
                <a:gd name="connsiteX30" fmla="*/ 1703174 w 1744918"/>
                <a:gd name="connsiteY30" fmla="*/ 509791 h 2744796"/>
                <a:gd name="connsiteX31" fmla="*/ 1711009 w 1744918"/>
                <a:gd name="connsiteY31" fmla="*/ 633981 h 2744796"/>
                <a:gd name="connsiteX32" fmla="*/ 1743917 w 1744918"/>
                <a:gd name="connsiteY32" fmla="*/ 795782 h 2744796"/>
                <a:gd name="connsiteX33" fmla="*/ 1721978 w 1744918"/>
                <a:gd name="connsiteY33" fmla="*/ 957973 h 2744796"/>
                <a:gd name="connsiteX34" fmla="*/ 1660862 w 1744918"/>
                <a:gd name="connsiteY34" fmla="*/ 1311348 h 2744796"/>
                <a:gd name="connsiteX35" fmla="*/ 1618552 w 1744918"/>
                <a:gd name="connsiteY35" fmla="*/ 1567565 h 2744796"/>
                <a:gd name="connsiteX36" fmla="*/ 1597396 w 1744918"/>
                <a:gd name="connsiteY36" fmla="*/ 1695673 h 2744796"/>
                <a:gd name="connsiteX37" fmla="*/ 1636072 w 1744918"/>
                <a:gd name="connsiteY37" fmla="*/ 2744463 h 2744796"/>
                <a:gd name="connsiteX0" fmla="*/ 1636072 w 1744918"/>
                <a:gd name="connsiteY0" fmla="*/ 2744463 h 2744785"/>
                <a:gd name="connsiteX1" fmla="*/ 1019146 w 1744918"/>
                <a:gd name="connsiteY1" fmla="*/ 1807718 h 2744785"/>
                <a:gd name="connsiteX2" fmla="*/ 959989 w 1744918"/>
                <a:gd name="connsiteY2" fmla="*/ 1806935 h 2744785"/>
                <a:gd name="connsiteX3" fmla="*/ 964691 w 1744918"/>
                <a:gd name="connsiteY3" fmla="*/ 1694889 h 2744785"/>
                <a:gd name="connsiteX4" fmla="*/ 820912 w 1744918"/>
                <a:gd name="connsiteY4" fmla="*/ 1613793 h 2744785"/>
                <a:gd name="connsiteX5" fmla="*/ 395452 w 1744918"/>
                <a:gd name="connsiteY5" fmla="*/ 1453168 h 2744785"/>
                <a:gd name="connsiteX6" fmla="*/ 390359 w 1744918"/>
                <a:gd name="connsiteY6" fmla="*/ 1451601 h 2744785"/>
                <a:gd name="connsiteX7" fmla="*/ 196042 w 1744918"/>
                <a:gd name="connsiteY7" fmla="*/ 1350133 h 2744785"/>
                <a:gd name="connsiteX8" fmla="*/ 51871 w 1744918"/>
                <a:gd name="connsiteY8" fmla="*/ 1191859 h 2744785"/>
                <a:gd name="connsiteX9" fmla="*/ 6034 w 1744918"/>
                <a:gd name="connsiteY9" fmla="*/ 1120557 h 2744785"/>
                <a:gd name="connsiteX10" fmla="*/ 107502 w 1744918"/>
                <a:gd name="connsiteY10" fmla="*/ 827515 h 2744785"/>
                <a:gd name="connsiteX11" fmla="*/ 401720 w 1744918"/>
                <a:gd name="connsiteY11" fmla="*/ 469830 h 2744785"/>
                <a:gd name="connsiteX12" fmla="*/ 805241 w 1744918"/>
                <a:gd name="connsiteY12" fmla="*/ 8328 h 2744785"/>
                <a:gd name="connsiteX13" fmla="*/ 830314 w 1744918"/>
                <a:gd name="connsiteY13" fmla="*/ 8719 h 2744785"/>
                <a:gd name="connsiteX14" fmla="*/ 952546 w 1744918"/>
                <a:gd name="connsiteY14" fmla="*/ 125466 h 2744785"/>
                <a:gd name="connsiteX15" fmla="*/ 1092799 w 1744918"/>
                <a:gd name="connsiteY15" fmla="*/ 242605 h 2744785"/>
                <a:gd name="connsiteX16" fmla="*/ 1126099 w 1744918"/>
                <a:gd name="connsiteY16" fmla="*/ 282957 h 2744785"/>
                <a:gd name="connsiteX17" fmla="*/ 979578 w 1744918"/>
                <a:gd name="connsiteY17" fmla="*/ 589711 h 2744785"/>
                <a:gd name="connsiteX18" fmla="*/ 869883 w 1744918"/>
                <a:gd name="connsiteY18" fmla="*/ 706067 h 2744785"/>
                <a:gd name="connsiteX19" fmla="*/ 790354 w 1744918"/>
                <a:gd name="connsiteY19" fmla="*/ 860423 h 2744785"/>
                <a:gd name="connsiteX20" fmla="*/ 797406 w 1744918"/>
                <a:gd name="connsiteY20" fmla="*/ 874527 h 2744785"/>
                <a:gd name="connsiteX21" fmla="*/ 848727 w 1744918"/>
                <a:gd name="connsiteY21" fmla="*/ 846711 h 2744785"/>
                <a:gd name="connsiteX22" fmla="*/ 902791 w 1744918"/>
                <a:gd name="connsiteY22" fmla="*/ 688829 h 2744785"/>
                <a:gd name="connsiteX23" fmla="*/ 952154 w 1744918"/>
                <a:gd name="connsiteY23" fmla="*/ 665323 h 2744785"/>
                <a:gd name="connsiteX24" fmla="*/ 1325117 w 1744918"/>
                <a:gd name="connsiteY24" fmla="*/ 734666 h 2744785"/>
                <a:gd name="connsiteX25" fmla="*/ 1413265 w 1744918"/>
                <a:gd name="connsiteY25" fmla="*/ 771884 h 2744785"/>
                <a:gd name="connsiteX26" fmla="*/ 1421101 w 1744918"/>
                <a:gd name="connsiteY26" fmla="*/ 748769 h 2744785"/>
                <a:gd name="connsiteX27" fmla="*/ 1453225 w 1744918"/>
                <a:gd name="connsiteY27" fmla="*/ 714685 h 2744785"/>
                <a:gd name="connsiteX28" fmla="*/ 1633831 w 1744918"/>
                <a:gd name="connsiteY28" fmla="*/ 551710 h 2744785"/>
                <a:gd name="connsiteX29" fmla="*/ 1703174 w 1744918"/>
                <a:gd name="connsiteY29" fmla="*/ 509791 h 2744785"/>
                <a:gd name="connsiteX30" fmla="*/ 1711009 w 1744918"/>
                <a:gd name="connsiteY30" fmla="*/ 633981 h 2744785"/>
                <a:gd name="connsiteX31" fmla="*/ 1743917 w 1744918"/>
                <a:gd name="connsiteY31" fmla="*/ 795782 h 2744785"/>
                <a:gd name="connsiteX32" fmla="*/ 1721978 w 1744918"/>
                <a:gd name="connsiteY32" fmla="*/ 957973 h 2744785"/>
                <a:gd name="connsiteX33" fmla="*/ 1660862 w 1744918"/>
                <a:gd name="connsiteY33" fmla="*/ 1311348 h 2744785"/>
                <a:gd name="connsiteX34" fmla="*/ 1618552 w 1744918"/>
                <a:gd name="connsiteY34" fmla="*/ 1567565 h 2744785"/>
                <a:gd name="connsiteX35" fmla="*/ 1597396 w 1744918"/>
                <a:gd name="connsiteY35" fmla="*/ 1695673 h 2744785"/>
                <a:gd name="connsiteX36" fmla="*/ 1636072 w 1744918"/>
                <a:gd name="connsiteY36" fmla="*/ 2744463 h 2744785"/>
                <a:gd name="connsiteX0" fmla="*/ 1636072 w 1744918"/>
                <a:gd name="connsiteY0" fmla="*/ 2744463 h 2744787"/>
                <a:gd name="connsiteX1" fmla="*/ 959989 w 1744918"/>
                <a:gd name="connsiteY1" fmla="*/ 1806935 h 2744787"/>
                <a:gd name="connsiteX2" fmla="*/ 964691 w 1744918"/>
                <a:gd name="connsiteY2" fmla="*/ 1694889 h 2744787"/>
                <a:gd name="connsiteX3" fmla="*/ 820912 w 1744918"/>
                <a:gd name="connsiteY3" fmla="*/ 1613793 h 2744787"/>
                <a:gd name="connsiteX4" fmla="*/ 395452 w 1744918"/>
                <a:gd name="connsiteY4" fmla="*/ 1453168 h 2744787"/>
                <a:gd name="connsiteX5" fmla="*/ 390359 w 1744918"/>
                <a:gd name="connsiteY5" fmla="*/ 1451601 h 2744787"/>
                <a:gd name="connsiteX6" fmla="*/ 196042 w 1744918"/>
                <a:gd name="connsiteY6" fmla="*/ 1350133 h 2744787"/>
                <a:gd name="connsiteX7" fmla="*/ 51871 w 1744918"/>
                <a:gd name="connsiteY7" fmla="*/ 1191859 h 2744787"/>
                <a:gd name="connsiteX8" fmla="*/ 6034 w 1744918"/>
                <a:gd name="connsiteY8" fmla="*/ 1120557 h 2744787"/>
                <a:gd name="connsiteX9" fmla="*/ 107502 w 1744918"/>
                <a:gd name="connsiteY9" fmla="*/ 827515 h 2744787"/>
                <a:gd name="connsiteX10" fmla="*/ 401720 w 1744918"/>
                <a:gd name="connsiteY10" fmla="*/ 469830 h 2744787"/>
                <a:gd name="connsiteX11" fmla="*/ 805241 w 1744918"/>
                <a:gd name="connsiteY11" fmla="*/ 8328 h 2744787"/>
                <a:gd name="connsiteX12" fmla="*/ 830314 w 1744918"/>
                <a:gd name="connsiteY12" fmla="*/ 8719 h 2744787"/>
                <a:gd name="connsiteX13" fmla="*/ 952546 w 1744918"/>
                <a:gd name="connsiteY13" fmla="*/ 125466 h 2744787"/>
                <a:gd name="connsiteX14" fmla="*/ 1092799 w 1744918"/>
                <a:gd name="connsiteY14" fmla="*/ 242605 h 2744787"/>
                <a:gd name="connsiteX15" fmla="*/ 1126099 w 1744918"/>
                <a:gd name="connsiteY15" fmla="*/ 282957 h 2744787"/>
                <a:gd name="connsiteX16" fmla="*/ 979578 w 1744918"/>
                <a:gd name="connsiteY16" fmla="*/ 589711 h 2744787"/>
                <a:gd name="connsiteX17" fmla="*/ 869883 w 1744918"/>
                <a:gd name="connsiteY17" fmla="*/ 706067 h 2744787"/>
                <a:gd name="connsiteX18" fmla="*/ 790354 w 1744918"/>
                <a:gd name="connsiteY18" fmla="*/ 860423 h 2744787"/>
                <a:gd name="connsiteX19" fmla="*/ 797406 w 1744918"/>
                <a:gd name="connsiteY19" fmla="*/ 874527 h 2744787"/>
                <a:gd name="connsiteX20" fmla="*/ 848727 w 1744918"/>
                <a:gd name="connsiteY20" fmla="*/ 846711 h 2744787"/>
                <a:gd name="connsiteX21" fmla="*/ 902791 w 1744918"/>
                <a:gd name="connsiteY21" fmla="*/ 688829 h 2744787"/>
                <a:gd name="connsiteX22" fmla="*/ 952154 w 1744918"/>
                <a:gd name="connsiteY22" fmla="*/ 665323 h 2744787"/>
                <a:gd name="connsiteX23" fmla="*/ 1325117 w 1744918"/>
                <a:gd name="connsiteY23" fmla="*/ 734666 h 2744787"/>
                <a:gd name="connsiteX24" fmla="*/ 1413265 w 1744918"/>
                <a:gd name="connsiteY24" fmla="*/ 771884 h 2744787"/>
                <a:gd name="connsiteX25" fmla="*/ 1421101 w 1744918"/>
                <a:gd name="connsiteY25" fmla="*/ 748769 h 2744787"/>
                <a:gd name="connsiteX26" fmla="*/ 1453225 w 1744918"/>
                <a:gd name="connsiteY26" fmla="*/ 714685 h 2744787"/>
                <a:gd name="connsiteX27" fmla="*/ 1633831 w 1744918"/>
                <a:gd name="connsiteY27" fmla="*/ 551710 h 2744787"/>
                <a:gd name="connsiteX28" fmla="*/ 1703174 w 1744918"/>
                <a:gd name="connsiteY28" fmla="*/ 509791 h 2744787"/>
                <a:gd name="connsiteX29" fmla="*/ 1711009 w 1744918"/>
                <a:gd name="connsiteY29" fmla="*/ 633981 h 2744787"/>
                <a:gd name="connsiteX30" fmla="*/ 1743917 w 1744918"/>
                <a:gd name="connsiteY30" fmla="*/ 795782 h 2744787"/>
                <a:gd name="connsiteX31" fmla="*/ 1721978 w 1744918"/>
                <a:gd name="connsiteY31" fmla="*/ 957973 h 2744787"/>
                <a:gd name="connsiteX32" fmla="*/ 1660862 w 1744918"/>
                <a:gd name="connsiteY32" fmla="*/ 1311348 h 2744787"/>
                <a:gd name="connsiteX33" fmla="*/ 1618552 w 1744918"/>
                <a:gd name="connsiteY33" fmla="*/ 1567565 h 2744787"/>
                <a:gd name="connsiteX34" fmla="*/ 1597396 w 1744918"/>
                <a:gd name="connsiteY34" fmla="*/ 1695673 h 2744787"/>
                <a:gd name="connsiteX35" fmla="*/ 1636072 w 1744918"/>
                <a:gd name="connsiteY35" fmla="*/ 2744463 h 2744787"/>
                <a:gd name="connsiteX0" fmla="*/ 1636072 w 1744918"/>
                <a:gd name="connsiteY0" fmla="*/ 2744463 h 2800429"/>
                <a:gd name="connsiteX1" fmla="*/ 969485 w 1744918"/>
                <a:gd name="connsiteY1" fmla="*/ 2705866 h 2800429"/>
                <a:gd name="connsiteX2" fmla="*/ 964691 w 1744918"/>
                <a:gd name="connsiteY2" fmla="*/ 1694889 h 2800429"/>
                <a:gd name="connsiteX3" fmla="*/ 820912 w 1744918"/>
                <a:gd name="connsiteY3" fmla="*/ 1613793 h 2800429"/>
                <a:gd name="connsiteX4" fmla="*/ 395452 w 1744918"/>
                <a:gd name="connsiteY4" fmla="*/ 1453168 h 2800429"/>
                <a:gd name="connsiteX5" fmla="*/ 390359 w 1744918"/>
                <a:gd name="connsiteY5" fmla="*/ 1451601 h 2800429"/>
                <a:gd name="connsiteX6" fmla="*/ 196042 w 1744918"/>
                <a:gd name="connsiteY6" fmla="*/ 1350133 h 2800429"/>
                <a:gd name="connsiteX7" fmla="*/ 51871 w 1744918"/>
                <a:gd name="connsiteY7" fmla="*/ 1191859 h 2800429"/>
                <a:gd name="connsiteX8" fmla="*/ 6034 w 1744918"/>
                <a:gd name="connsiteY8" fmla="*/ 1120557 h 2800429"/>
                <a:gd name="connsiteX9" fmla="*/ 107502 w 1744918"/>
                <a:gd name="connsiteY9" fmla="*/ 827515 h 2800429"/>
                <a:gd name="connsiteX10" fmla="*/ 401720 w 1744918"/>
                <a:gd name="connsiteY10" fmla="*/ 469830 h 2800429"/>
                <a:gd name="connsiteX11" fmla="*/ 805241 w 1744918"/>
                <a:gd name="connsiteY11" fmla="*/ 8328 h 2800429"/>
                <a:gd name="connsiteX12" fmla="*/ 830314 w 1744918"/>
                <a:gd name="connsiteY12" fmla="*/ 8719 h 2800429"/>
                <a:gd name="connsiteX13" fmla="*/ 952546 w 1744918"/>
                <a:gd name="connsiteY13" fmla="*/ 125466 h 2800429"/>
                <a:gd name="connsiteX14" fmla="*/ 1092799 w 1744918"/>
                <a:gd name="connsiteY14" fmla="*/ 242605 h 2800429"/>
                <a:gd name="connsiteX15" fmla="*/ 1126099 w 1744918"/>
                <a:gd name="connsiteY15" fmla="*/ 282957 h 2800429"/>
                <a:gd name="connsiteX16" fmla="*/ 979578 w 1744918"/>
                <a:gd name="connsiteY16" fmla="*/ 589711 h 2800429"/>
                <a:gd name="connsiteX17" fmla="*/ 869883 w 1744918"/>
                <a:gd name="connsiteY17" fmla="*/ 706067 h 2800429"/>
                <a:gd name="connsiteX18" fmla="*/ 790354 w 1744918"/>
                <a:gd name="connsiteY18" fmla="*/ 860423 h 2800429"/>
                <a:gd name="connsiteX19" fmla="*/ 797406 w 1744918"/>
                <a:gd name="connsiteY19" fmla="*/ 874527 h 2800429"/>
                <a:gd name="connsiteX20" fmla="*/ 848727 w 1744918"/>
                <a:gd name="connsiteY20" fmla="*/ 846711 h 2800429"/>
                <a:gd name="connsiteX21" fmla="*/ 902791 w 1744918"/>
                <a:gd name="connsiteY21" fmla="*/ 688829 h 2800429"/>
                <a:gd name="connsiteX22" fmla="*/ 952154 w 1744918"/>
                <a:gd name="connsiteY22" fmla="*/ 665323 h 2800429"/>
                <a:gd name="connsiteX23" fmla="*/ 1325117 w 1744918"/>
                <a:gd name="connsiteY23" fmla="*/ 734666 h 2800429"/>
                <a:gd name="connsiteX24" fmla="*/ 1413265 w 1744918"/>
                <a:gd name="connsiteY24" fmla="*/ 771884 h 2800429"/>
                <a:gd name="connsiteX25" fmla="*/ 1421101 w 1744918"/>
                <a:gd name="connsiteY25" fmla="*/ 748769 h 2800429"/>
                <a:gd name="connsiteX26" fmla="*/ 1453225 w 1744918"/>
                <a:gd name="connsiteY26" fmla="*/ 714685 h 2800429"/>
                <a:gd name="connsiteX27" fmla="*/ 1633831 w 1744918"/>
                <a:gd name="connsiteY27" fmla="*/ 551710 h 2800429"/>
                <a:gd name="connsiteX28" fmla="*/ 1703174 w 1744918"/>
                <a:gd name="connsiteY28" fmla="*/ 509791 h 2800429"/>
                <a:gd name="connsiteX29" fmla="*/ 1711009 w 1744918"/>
                <a:gd name="connsiteY29" fmla="*/ 633981 h 2800429"/>
                <a:gd name="connsiteX30" fmla="*/ 1743917 w 1744918"/>
                <a:gd name="connsiteY30" fmla="*/ 795782 h 2800429"/>
                <a:gd name="connsiteX31" fmla="*/ 1721978 w 1744918"/>
                <a:gd name="connsiteY31" fmla="*/ 957973 h 2800429"/>
                <a:gd name="connsiteX32" fmla="*/ 1660862 w 1744918"/>
                <a:gd name="connsiteY32" fmla="*/ 1311348 h 2800429"/>
                <a:gd name="connsiteX33" fmla="*/ 1618552 w 1744918"/>
                <a:gd name="connsiteY33" fmla="*/ 1567565 h 2800429"/>
                <a:gd name="connsiteX34" fmla="*/ 1597396 w 1744918"/>
                <a:gd name="connsiteY34" fmla="*/ 1695673 h 2800429"/>
                <a:gd name="connsiteX35" fmla="*/ 1636072 w 1744918"/>
                <a:gd name="connsiteY35" fmla="*/ 2744463 h 2800429"/>
                <a:gd name="connsiteX0" fmla="*/ 1636072 w 1744918"/>
                <a:gd name="connsiteY0" fmla="*/ 2744463 h 2748763"/>
                <a:gd name="connsiteX1" fmla="*/ 969485 w 1744918"/>
                <a:gd name="connsiteY1" fmla="*/ 2705866 h 2748763"/>
                <a:gd name="connsiteX2" fmla="*/ 964691 w 1744918"/>
                <a:gd name="connsiteY2" fmla="*/ 1694889 h 2748763"/>
                <a:gd name="connsiteX3" fmla="*/ 820912 w 1744918"/>
                <a:gd name="connsiteY3" fmla="*/ 1613793 h 2748763"/>
                <a:gd name="connsiteX4" fmla="*/ 395452 w 1744918"/>
                <a:gd name="connsiteY4" fmla="*/ 1453168 h 2748763"/>
                <a:gd name="connsiteX5" fmla="*/ 390359 w 1744918"/>
                <a:gd name="connsiteY5" fmla="*/ 1451601 h 2748763"/>
                <a:gd name="connsiteX6" fmla="*/ 196042 w 1744918"/>
                <a:gd name="connsiteY6" fmla="*/ 1350133 h 2748763"/>
                <a:gd name="connsiteX7" fmla="*/ 51871 w 1744918"/>
                <a:gd name="connsiteY7" fmla="*/ 1191859 h 2748763"/>
                <a:gd name="connsiteX8" fmla="*/ 6034 w 1744918"/>
                <a:gd name="connsiteY8" fmla="*/ 1120557 h 2748763"/>
                <a:gd name="connsiteX9" fmla="*/ 107502 w 1744918"/>
                <a:gd name="connsiteY9" fmla="*/ 827515 h 2748763"/>
                <a:gd name="connsiteX10" fmla="*/ 401720 w 1744918"/>
                <a:gd name="connsiteY10" fmla="*/ 469830 h 2748763"/>
                <a:gd name="connsiteX11" fmla="*/ 805241 w 1744918"/>
                <a:gd name="connsiteY11" fmla="*/ 8328 h 2748763"/>
                <a:gd name="connsiteX12" fmla="*/ 830314 w 1744918"/>
                <a:gd name="connsiteY12" fmla="*/ 8719 h 2748763"/>
                <a:gd name="connsiteX13" fmla="*/ 952546 w 1744918"/>
                <a:gd name="connsiteY13" fmla="*/ 125466 h 2748763"/>
                <a:gd name="connsiteX14" fmla="*/ 1092799 w 1744918"/>
                <a:gd name="connsiteY14" fmla="*/ 242605 h 2748763"/>
                <a:gd name="connsiteX15" fmla="*/ 1126099 w 1744918"/>
                <a:gd name="connsiteY15" fmla="*/ 282957 h 2748763"/>
                <a:gd name="connsiteX16" fmla="*/ 979578 w 1744918"/>
                <a:gd name="connsiteY16" fmla="*/ 589711 h 2748763"/>
                <a:gd name="connsiteX17" fmla="*/ 869883 w 1744918"/>
                <a:gd name="connsiteY17" fmla="*/ 706067 h 2748763"/>
                <a:gd name="connsiteX18" fmla="*/ 790354 w 1744918"/>
                <a:gd name="connsiteY18" fmla="*/ 860423 h 2748763"/>
                <a:gd name="connsiteX19" fmla="*/ 797406 w 1744918"/>
                <a:gd name="connsiteY19" fmla="*/ 874527 h 2748763"/>
                <a:gd name="connsiteX20" fmla="*/ 848727 w 1744918"/>
                <a:gd name="connsiteY20" fmla="*/ 846711 h 2748763"/>
                <a:gd name="connsiteX21" fmla="*/ 902791 w 1744918"/>
                <a:gd name="connsiteY21" fmla="*/ 688829 h 2748763"/>
                <a:gd name="connsiteX22" fmla="*/ 952154 w 1744918"/>
                <a:gd name="connsiteY22" fmla="*/ 665323 h 2748763"/>
                <a:gd name="connsiteX23" fmla="*/ 1325117 w 1744918"/>
                <a:gd name="connsiteY23" fmla="*/ 734666 h 2748763"/>
                <a:gd name="connsiteX24" fmla="*/ 1413265 w 1744918"/>
                <a:gd name="connsiteY24" fmla="*/ 771884 h 2748763"/>
                <a:gd name="connsiteX25" fmla="*/ 1421101 w 1744918"/>
                <a:gd name="connsiteY25" fmla="*/ 748769 h 2748763"/>
                <a:gd name="connsiteX26" fmla="*/ 1453225 w 1744918"/>
                <a:gd name="connsiteY26" fmla="*/ 714685 h 2748763"/>
                <a:gd name="connsiteX27" fmla="*/ 1633831 w 1744918"/>
                <a:gd name="connsiteY27" fmla="*/ 551710 h 2748763"/>
                <a:gd name="connsiteX28" fmla="*/ 1703174 w 1744918"/>
                <a:gd name="connsiteY28" fmla="*/ 509791 h 2748763"/>
                <a:gd name="connsiteX29" fmla="*/ 1711009 w 1744918"/>
                <a:gd name="connsiteY29" fmla="*/ 633981 h 2748763"/>
                <a:gd name="connsiteX30" fmla="*/ 1743917 w 1744918"/>
                <a:gd name="connsiteY30" fmla="*/ 795782 h 2748763"/>
                <a:gd name="connsiteX31" fmla="*/ 1721978 w 1744918"/>
                <a:gd name="connsiteY31" fmla="*/ 957973 h 2748763"/>
                <a:gd name="connsiteX32" fmla="*/ 1660862 w 1744918"/>
                <a:gd name="connsiteY32" fmla="*/ 1311348 h 2748763"/>
                <a:gd name="connsiteX33" fmla="*/ 1618552 w 1744918"/>
                <a:gd name="connsiteY33" fmla="*/ 1567565 h 2748763"/>
                <a:gd name="connsiteX34" fmla="*/ 1597396 w 1744918"/>
                <a:gd name="connsiteY34" fmla="*/ 1695673 h 2748763"/>
                <a:gd name="connsiteX35" fmla="*/ 1636072 w 1744918"/>
                <a:gd name="connsiteY35" fmla="*/ 2744463 h 2748763"/>
                <a:gd name="connsiteX0" fmla="*/ 1632907 w 1744918"/>
                <a:gd name="connsiteY0" fmla="*/ 2725471 h 2731694"/>
                <a:gd name="connsiteX1" fmla="*/ 969485 w 1744918"/>
                <a:gd name="connsiteY1" fmla="*/ 2705866 h 2731694"/>
                <a:gd name="connsiteX2" fmla="*/ 964691 w 1744918"/>
                <a:gd name="connsiteY2" fmla="*/ 1694889 h 2731694"/>
                <a:gd name="connsiteX3" fmla="*/ 820912 w 1744918"/>
                <a:gd name="connsiteY3" fmla="*/ 1613793 h 2731694"/>
                <a:gd name="connsiteX4" fmla="*/ 395452 w 1744918"/>
                <a:gd name="connsiteY4" fmla="*/ 1453168 h 2731694"/>
                <a:gd name="connsiteX5" fmla="*/ 390359 w 1744918"/>
                <a:gd name="connsiteY5" fmla="*/ 1451601 h 2731694"/>
                <a:gd name="connsiteX6" fmla="*/ 196042 w 1744918"/>
                <a:gd name="connsiteY6" fmla="*/ 1350133 h 2731694"/>
                <a:gd name="connsiteX7" fmla="*/ 51871 w 1744918"/>
                <a:gd name="connsiteY7" fmla="*/ 1191859 h 2731694"/>
                <a:gd name="connsiteX8" fmla="*/ 6034 w 1744918"/>
                <a:gd name="connsiteY8" fmla="*/ 1120557 h 2731694"/>
                <a:gd name="connsiteX9" fmla="*/ 107502 w 1744918"/>
                <a:gd name="connsiteY9" fmla="*/ 827515 h 2731694"/>
                <a:gd name="connsiteX10" fmla="*/ 401720 w 1744918"/>
                <a:gd name="connsiteY10" fmla="*/ 469830 h 2731694"/>
                <a:gd name="connsiteX11" fmla="*/ 805241 w 1744918"/>
                <a:gd name="connsiteY11" fmla="*/ 8328 h 2731694"/>
                <a:gd name="connsiteX12" fmla="*/ 830314 w 1744918"/>
                <a:gd name="connsiteY12" fmla="*/ 8719 h 2731694"/>
                <a:gd name="connsiteX13" fmla="*/ 952546 w 1744918"/>
                <a:gd name="connsiteY13" fmla="*/ 125466 h 2731694"/>
                <a:gd name="connsiteX14" fmla="*/ 1092799 w 1744918"/>
                <a:gd name="connsiteY14" fmla="*/ 242605 h 2731694"/>
                <a:gd name="connsiteX15" fmla="*/ 1126099 w 1744918"/>
                <a:gd name="connsiteY15" fmla="*/ 282957 h 2731694"/>
                <a:gd name="connsiteX16" fmla="*/ 979578 w 1744918"/>
                <a:gd name="connsiteY16" fmla="*/ 589711 h 2731694"/>
                <a:gd name="connsiteX17" fmla="*/ 869883 w 1744918"/>
                <a:gd name="connsiteY17" fmla="*/ 706067 h 2731694"/>
                <a:gd name="connsiteX18" fmla="*/ 790354 w 1744918"/>
                <a:gd name="connsiteY18" fmla="*/ 860423 h 2731694"/>
                <a:gd name="connsiteX19" fmla="*/ 797406 w 1744918"/>
                <a:gd name="connsiteY19" fmla="*/ 874527 h 2731694"/>
                <a:gd name="connsiteX20" fmla="*/ 848727 w 1744918"/>
                <a:gd name="connsiteY20" fmla="*/ 846711 h 2731694"/>
                <a:gd name="connsiteX21" fmla="*/ 902791 w 1744918"/>
                <a:gd name="connsiteY21" fmla="*/ 688829 h 2731694"/>
                <a:gd name="connsiteX22" fmla="*/ 952154 w 1744918"/>
                <a:gd name="connsiteY22" fmla="*/ 665323 h 2731694"/>
                <a:gd name="connsiteX23" fmla="*/ 1325117 w 1744918"/>
                <a:gd name="connsiteY23" fmla="*/ 734666 h 2731694"/>
                <a:gd name="connsiteX24" fmla="*/ 1413265 w 1744918"/>
                <a:gd name="connsiteY24" fmla="*/ 771884 h 2731694"/>
                <a:gd name="connsiteX25" fmla="*/ 1421101 w 1744918"/>
                <a:gd name="connsiteY25" fmla="*/ 748769 h 2731694"/>
                <a:gd name="connsiteX26" fmla="*/ 1453225 w 1744918"/>
                <a:gd name="connsiteY26" fmla="*/ 714685 h 2731694"/>
                <a:gd name="connsiteX27" fmla="*/ 1633831 w 1744918"/>
                <a:gd name="connsiteY27" fmla="*/ 551710 h 2731694"/>
                <a:gd name="connsiteX28" fmla="*/ 1703174 w 1744918"/>
                <a:gd name="connsiteY28" fmla="*/ 509791 h 2731694"/>
                <a:gd name="connsiteX29" fmla="*/ 1711009 w 1744918"/>
                <a:gd name="connsiteY29" fmla="*/ 633981 h 2731694"/>
                <a:gd name="connsiteX30" fmla="*/ 1743917 w 1744918"/>
                <a:gd name="connsiteY30" fmla="*/ 795782 h 2731694"/>
                <a:gd name="connsiteX31" fmla="*/ 1721978 w 1744918"/>
                <a:gd name="connsiteY31" fmla="*/ 957973 h 2731694"/>
                <a:gd name="connsiteX32" fmla="*/ 1660862 w 1744918"/>
                <a:gd name="connsiteY32" fmla="*/ 1311348 h 2731694"/>
                <a:gd name="connsiteX33" fmla="*/ 1618552 w 1744918"/>
                <a:gd name="connsiteY33" fmla="*/ 1567565 h 2731694"/>
                <a:gd name="connsiteX34" fmla="*/ 1597396 w 1744918"/>
                <a:gd name="connsiteY34" fmla="*/ 1695673 h 2731694"/>
                <a:gd name="connsiteX35" fmla="*/ 1632907 w 1744918"/>
                <a:gd name="connsiteY35" fmla="*/ 2725471 h 2731694"/>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597396 w 1744918"/>
                <a:gd name="connsiteY34" fmla="*/ 1695673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64691 w 1744918"/>
                <a:gd name="connsiteY2" fmla="*/ 1694889 h 2735151"/>
                <a:gd name="connsiteX3" fmla="*/ 820912 w 1744918"/>
                <a:gd name="connsiteY3" fmla="*/ 1613793 h 2735151"/>
                <a:gd name="connsiteX4" fmla="*/ 395452 w 1744918"/>
                <a:gd name="connsiteY4" fmla="*/ 1453168 h 2735151"/>
                <a:gd name="connsiteX5" fmla="*/ 390359 w 1744918"/>
                <a:gd name="connsiteY5" fmla="*/ 1451601 h 2735151"/>
                <a:gd name="connsiteX6" fmla="*/ 196042 w 1744918"/>
                <a:gd name="connsiteY6" fmla="*/ 1350133 h 2735151"/>
                <a:gd name="connsiteX7" fmla="*/ 51871 w 1744918"/>
                <a:gd name="connsiteY7" fmla="*/ 1191859 h 2735151"/>
                <a:gd name="connsiteX8" fmla="*/ 6034 w 1744918"/>
                <a:gd name="connsiteY8" fmla="*/ 1120557 h 2735151"/>
                <a:gd name="connsiteX9" fmla="*/ 107502 w 1744918"/>
                <a:gd name="connsiteY9" fmla="*/ 827515 h 2735151"/>
                <a:gd name="connsiteX10" fmla="*/ 401720 w 1744918"/>
                <a:gd name="connsiteY10" fmla="*/ 469830 h 2735151"/>
                <a:gd name="connsiteX11" fmla="*/ 805241 w 1744918"/>
                <a:gd name="connsiteY11" fmla="*/ 8328 h 2735151"/>
                <a:gd name="connsiteX12" fmla="*/ 830314 w 1744918"/>
                <a:gd name="connsiteY12" fmla="*/ 8719 h 2735151"/>
                <a:gd name="connsiteX13" fmla="*/ 952546 w 1744918"/>
                <a:gd name="connsiteY13" fmla="*/ 125466 h 2735151"/>
                <a:gd name="connsiteX14" fmla="*/ 1092799 w 1744918"/>
                <a:gd name="connsiteY14" fmla="*/ 242605 h 2735151"/>
                <a:gd name="connsiteX15" fmla="*/ 1126099 w 1744918"/>
                <a:gd name="connsiteY15" fmla="*/ 282957 h 2735151"/>
                <a:gd name="connsiteX16" fmla="*/ 979578 w 1744918"/>
                <a:gd name="connsiteY16" fmla="*/ 589711 h 2735151"/>
                <a:gd name="connsiteX17" fmla="*/ 869883 w 1744918"/>
                <a:gd name="connsiteY17" fmla="*/ 706067 h 2735151"/>
                <a:gd name="connsiteX18" fmla="*/ 790354 w 1744918"/>
                <a:gd name="connsiteY18" fmla="*/ 860423 h 2735151"/>
                <a:gd name="connsiteX19" fmla="*/ 797406 w 1744918"/>
                <a:gd name="connsiteY19" fmla="*/ 874527 h 2735151"/>
                <a:gd name="connsiteX20" fmla="*/ 848727 w 1744918"/>
                <a:gd name="connsiteY20" fmla="*/ 846711 h 2735151"/>
                <a:gd name="connsiteX21" fmla="*/ 902791 w 1744918"/>
                <a:gd name="connsiteY21" fmla="*/ 688829 h 2735151"/>
                <a:gd name="connsiteX22" fmla="*/ 952154 w 1744918"/>
                <a:gd name="connsiteY22" fmla="*/ 665323 h 2735151"/>
                <a:gd name="connsiteX23" fmla="*/ 1325117 w 1744918"/>
                <a:gd name="connsiteY23" fmla="*/ 734666 h 2735151"/>
                <a:gd name="connsiteX24" fmla="*/ 1413265 w 1744918"/>
                <a:gd name="connsiteY24" fmla="*/ 771884 h 2735151"/>
                <a:gd name="connsiteX25" fmla="*/ 1421101 w 1744918"/>
                <a:gd name="connsiteY25" fmla="*/ 748769 h 2735151"/>
                <a:gd name="connsiteX26" fmla="*/ 1453225 w 1744918"/>
                <a:gd name="connsiteY26" fmla="*/ 714685 h 2735151"/>
                <a:gd name="connsiteX27" fmla="*/ 1633831 w 1744918"/>
                <a:gd name="connsiteY27" fmla="*/ 551710 h 2735151"/>
                <a:gd name="connsiteX28" fmla="*/ 1703174 w 1744918"/>
                <a:gd name="connsiteY28" fmla="*/ 509791 h 2735151"/>
                <a:gd name="connsiteX29" fmla="*/ 1711009 w 1744918"/>
                <a:gd name="connsiteY29" fmla="*/ 633981 h 2735151"/>
                <a:gd name="connsiteX30" fmla="*/ 1743917 w 1744918"/>
                <a:gd name="connsiteY30" fmla="*/ 795782 h 2735151"/>
                <a:gd name="connsiteX31" fmla="*/ 1721978 w 1744918"/>
                <a:gd name="connsiteY31" fmla="*/ 957973 h 2735151"/>
                <a:gd name="connsiteX32" fmla="*/ 1660862 w 1744918"/>
                <a:gd name="connsiteY32" fmla="*/ 1311348 h 2735151"/>
                <a:gd name="connsiteX33" fmla="*/ 1618552 w 1744918"/>
                <a:gd name="connsiteY33" fmla="*/ 1567565 h 2735151"/>
                <a:gd name="connsiteX34" fmla="*/ 1635379 w 1744918"/>
                <a:gd name="connsiteY34" fmla="*/ 2097660 h 2735151"/>
                <a:gd name="connsiteX35" fmla="*/ 1632907 w 1744918"/>
                <a:gd name="connsiteY35"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951956 w 1744918"/>
                <a:gd name="connsiteY2" fmla="*/ 2136971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 name="connsiteX0" fmla="*/ 1632907 w 1744918"/>
                <a:gd name="connsiteY0" fmla="*/ 2725471 h 2735151"/>
                <a:gd name="connsiteX1" fmla="*/ 966320 w 1744918"/>
                <a:gd name="connsiteY1" fmla="*/ 2721693 h 2735151"/>
                <a:gd name="connsiteX2" fmla="*/ 1012095 w 1744918"/>
                <a:gd name="connsiteY2" fmla="*/ 2124310 h 2735151"/>
                <a:gd name="connsiteX3" fmla="*/ 964691 w 1744918"/>
                <a:gd name="connsiteY3" fmla="*/ 1694889 h 2735151"/>
                <a:gd name="connsiteX4" fmla="*/ 820912 w 1744918"/>
                <a:gd name="connsiteY4" fmla="*/ 1613793 h 2735151"/>
                <a:gd name="connsiteX5" fmla="*/ 395452 w 1744918"/>
                <a:gd name="connsiteY5" fmla="*/ 1453168 h 2735151"/>
                <a:gd name="connsiteX6" fmla="*/ 390359 w 1744918"/>
                <a:gd name="connsiteY6" fmla="*/ 1451601 h 2735151"/>
                <a:gd name="connsiteX7" fmla="*/ 196042 w 1744918"/>
                <a:gd name="connsiteY7" fmla="*/ 1350133 h 2735151"/>
                <a:gd name="connsiteX8" fmla="*/ 51871 w 1744918"/>
                <a:gd name="connsiteY8" fmla="*/ 1191859 h 2735151"/>
                <a:gd name="connsiteX9" fmla="*/ 6034 w 1744918"/>
                <a:gd name="connsiteY9" fmla="*/ 1120557 h 2735151"/>
                <a:gd name="connsiteX10" fmla="*/ 107502 w 1744918"/>
                <a:gd name="connsiteY10" fmla="*/ 827515 h 2735151"/>
                <a:gd name="connsiteX11" fmla="*/ 401720 w 1744918"/>
                <a:gd name="connsiteY11" fmla="*/ 469830 h 2735151"/>
                <a:gd name="connsiteX12" fmla="*/ 805241 w 1744918"/>
                <a:gd name="connsiteY12" fmla="*/ 8328 h 2735151"/>
                <a:gd name="connsiteX13" fmla="*/ 830314 w 1744918"/>
                <a:gd name="connsiteY13" fmla="*/ 8719 h 2735151"/>
                <a:gd name="connsiteX14" fmla="*/ 952546 w 1744918"/>
                <a:gd name="connsiteY14" fmla="*/ 125466 h 2735151"/>
                <a:gd name="connsiteX15" fmla="*/ 1092799 w 1744918"/>
                <a:gd name="connsiteY15" fmla="*/ 242605 h 2735151"/>
                <a:gd name="connsiteX16" fmla="*/ 1126099 w 1744918"/>
                <a:gd name="connsiteY16" fmla="*/ 282957 h 2735151"/>
                <a:gd name="connsiteX17" fmla="*/ 979578 w 1744918"/>
                <a:gd name="connsiteY17" fmla="*/ 589711 h 2735151"/>
                <a:gd name="connsiteX18" fmla="*/ 869883 w 1744918"/>
                <a:gd name="connsiteY18" fmla="*/ 706067 h 2735151"/>
                <a:gd name="connsiteX19" fmla="*/ 790354 w 1744918"/>
                <a:gd name="connsiteY19" fmla="*/ 860423 h 2735151"/>
                <a:gd name="connsiteX20" fmla="*/ 797406 w 1744918"/>
                <a:gd name="connsiteY20" fmla="*/ 874527 h 2735151"/>
                <a:gd name="connsiteX21" fmla="*/ 848727 w 1744918"/>
                <a:gd name="connsiteY21" fmla="*/ 846711 h 2735151"/>
                <a:gd name="connsiteX22" fmla="*/ 902791 w 1744918"/>
                <a:gd name="connsiteY22" fmla="*/ 688829 h 2735151"/>
                <a:gd name="connsiteX23" fmla="*/ 952154 w 1744918"/>
                <a:gd name="connsiteY23" fmla="*/ 665323 h 2735151"/>
                <a:gd name="connsiteX24" fmla="*/ 1325117 w 1744918"/>
                <a:gd name="connsiteY24" fmla="*/ 734666 h 2735151"/>
                <a:gd name="connsiteX25" fmla="*/ 1413265 w 1744918"/>
                <a:gd name="connsiteY25" fmla="*/ 771884 h 2735151"/>
                <a:gd name="connsiteX26" fmla="*/ 1421101 w 1744918"/>
                <a:gd name="connsiteY26" fmla="*/ 748769 h 2735151"/>
                <a:gd name="connsiteX27" fmla="*/ 1453225 w 1744918"/>
                <a:gd name="connsiteY27" fmla="*/ 714685 h 2735151"/>
                <a:gd name="connsiteX28" fmla="*/ 1633831 w 1744918"/>
                <a:gd name="connsiteY28" fmla="*/ 551710 h 2735151"/>
                <a:gd name="connsiteX29" fmla="*/ 1703174 w 1744918"/>
                <a:gd name="connsiteY29" fmla="*/ 509791 h 2735151"/>
                <a:gd name="connsiteX30" fmla="*/ 1711009 w 1744918"/>
                <a:gd name="connsiteY30" fmla="*/ 633981 h 2735151"/>
                <a:gd name="connsiteX31" fmla="*/ 1743917 w 1744918"/>
                <a:gd name="connsiteY31" fmla="*/ 795782 h 2735151"/>
                <a:gd name="connsiteX32" fmla="*/ 1721978 w 1744918"/>
                <a:gd name="connsiteY32" fmla="*/ 957973 h 2735151"/>
                <a:gd name="connsiteX33" fmla="*/ 1660862 w 1744918"/>
                <a:gd name="connsiteY33" fmla="*/ 1311348 h 2735151"/>
                <a:gd name="connsiteX34" fmla="*/ 1618552 w 1744918"/>
                <a:gd name="connsiteY34" fmla="*/ 1567565 h 2735151"/>
                <a:gd name="connsiteX35" fmla="*/ 1635379 w 1744918"/>
                <a:gd name="connsiteY35" fmla="*/ 2097660 h 2735151"/>
                <a:gd name="connsiteX36" fmla="*/ 1632907 w 1744918"/>
                <a:gd name="connsiteY36" fmla="*/ 2725471 h 273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4918" h="2735151">
                  <a:moveTo>
                    <a:pt x="1632907" y="2725471"/>
                  </a:moveTo>
                  <a:cubicBezTo>
                    <a:pt x="1526672" y="2744015"/>
                    <a:pt x="1236479" y="2732029"/>
                    <a:pt x="966320" y="2721693"/>
                  </a:cubicBezTo>
                  <a:cubicBezTo>
                    <a:pt x="985769" y="2576131"/>
                    <a:pt x="1012366" y="2295444"/>
                    <a:pt x="1012095" y="2124310"/>
                  </a:cubicBezTo>
                  <a:cubicBezTo>
                    <a:pt x="1002328" y="2019646"/>
                    <a:pt x="986532" y="1782085"/>
                    <a:pt x="964691" y="1694889"/>
                  </a:cubicBezTo>
                  <a:cubicBezTo>
                    <a:pt x="966650" y="1644351"/>
                    <a:pt x="861264" y="1629072"/>
                    <a:pt x="820912" y="1613793"/>
                  </a:cubicBezTo>
                  <a:cubicBezTo>
                    <a:pt x="679484" y="1562472"/>
                    <a:pt x="539622" y="1495871"/>
                    <a:pt x="395452" y="1453168"/>
                  </a:cubicBezTo>
                  <a:cubicBezTo>
                    <a:pt x="393885" y="1452777"/>
                    <a:pt x="392318" y="1451993"/>
                    <a:pt x="390359" y="1451601"/>
                  </a:cubicBezTo>
                  <a:cubicBezTo>
                    <a:pt x="326501" y="1424177"/>
                    <a:pt x="253240" y="1392053"/>
                    <a:pt x="196042" y="1350133"/>
                  </a:cubicBezTo>
                  <a:cubicBezTo>
                    <a:pt x="138844" y="1308214"/>
                    <a:pt x="94574" y="1247490"/>
                    <a:pt x="51871" y="1191859"/>
                  </a:cubicBezTo>
                  <a:cubicBezTo>
                    <a:pt x="34633" y="1169136"/>
                    <a:pt x="13478" y="1148373"/>
                    <a:pt x="6034" y="1120557"/>
                  </a:cubicBezTo>
                  <a:cubicBezTo>
                    <a:pt x="-21389" y="1016739"/>
                    <a:pt x="50304" y="907827"/>
                    <a:pt x="107502" y="827515"/>
                  </a:cubicBezTo>
                  <a:cubicBezTo>
                    <a:pt x="196825" y="701757"/>
                    <a:pt x="301819" y="587361"/>
                    <a:pt x="401720" y="469830"/>
                  </a:cubicBezTo>
                  <a:cubicBezTo>
                    <a:pt x="534529" y="313907"/>
                    <a:pt x="667339" y="158767"/>
                    <a:pt x="805241" y="8328"/>
                  </a:cubicBezTo>
                  <a:cubicBezTo>
                    <a:pt x="815819" y="-3034"/>
                    <a:pt x="820128" y="-2642"/>
                    <a:pt x="830314" y="8719"/>
                  </a:cubicBezTo>
                  <a:cubicBezTo>
                    <a:pt x="858130" y="58474"/>
                    <a:pt x="908668" y="91382"/>
                    <a:pt x="952546" y="125466"/>
                  </a:cubicBezTo>
                  <a:cubicBezTo>
                    <a:pt x="1000733" y="162684"/>
                    <a:pt x="1046962" y="202645"/>
                    <a:pt x="1092799" y="242605"/>
                  </a:cubicBezTo>
                  <a:cubicBezTo>
                    <a:pt x="1110820" y="258276"/>
                    <a:pt x="1146471" y="244956"/>
                    <a:pt x="1126099" y="282957"/>
                  </a:cubicBezTo>
                  <a:cubicBezTo>
                    <a:pt x="1073210" y="383250"/>
                    <a:pt x="1027374" y="487068"/>
                    <a:pt x="979578" y="589711"/>
                  </a:cubicBezTo>
                  <a:cubicBezTo>
                    <a:pt x="956072" y="639858"/>
                    <a:pt x="902791" y="662972"/>
                    <a:pt x="869883" y="706067"/>
                  </a:cubicBezTo>
                  <a:cubicBezTo>
                    <a:pt x="834624" y="752295"/>
                    <a:pt x="815819" y="808710"/>
                    <a:pt x="790354" y="860423"/>
                  </a:cubicBezTo>
                  <a:cubicBezTo>
                    <a:pt x="785261" y="871001"/>
                    <a:pt x="786436" y="872960"/>
                    <a:pt x="797406" y="874527"/>
                  </a:cubicBezTo>
                  <a:cubicBezTo>
                    <a:pt x="824829" y="879228"/>
                    <a:pt x="838150" y="872960"/>
                    <a:pt x="848727" y="846711"/>
                  </a:cubicBezTo>
                  <a:cubicBezTo>
                    <a:pt x="868708" y="796565"/>
                    <a:pt x="876151" y="735057"/>
                    <a:pt x="902791" y="688829"/>
                  </a:cubicBezTo>
                  <a:cubicBezTo>
                    <a:pt x="913761" y="670024"/>
                    <a:pt x="930607" y="662972"/>
                    <a:pt x="952154" y="665323"/>
                  </a:cubicBezTo>
                  <a:cubicBezTo>
                    <a:pt x="1077520" y="680602"/>
                    <a:pt x="1202102" y="706850"/>
                    <a:pt x="1325117" y="734666"/>
                  </a:cubicBezTo>
                  <a:cubicBezTo>
                    <a:pt x="1337654" y="737408"/>
                    <a:pt x="1408956" y="774626"/>
                    <a:pt x="1413265" y="771884"/>
                  </a:cubicBezTo>
                  <a:cubicBezTo>
                    <a:pt x="1418750" y="768749"/>
                    <a:pt x="1417575" y="755038"/>
                    <a:pt x="1421101" y="748769"/>
                  </a:cubicBezTo>
                  <a:cubicBezTo>
                    <a:pt x="1428544" y="735449"/>
                    <a:pt x="1442648" y="725263"/>
                    <a:pt x="1453225" y="714685"/>
                  </a:cubicBezTo>
                  <a:cubicBezTo>
                    <a:pt x="1511207" y="657487"/>
                    <a:pt x="1575457" y="608125"/>
                    <a:pt x="1633831" y="551710"/>
                  </a:cubicBezTo>
                  <a:cubicBezTo>
                    <a:pt x="1641666" y="544266"/>
                    <a:pt x="1694163" y="486676"/>
                    <a:pt x="1703174" y="509791"/>
                  </a:cubicBezTo>
                  <a:cubicBezTo>
                    <a:pt x="1716885" y="544658"/>
                    <a:pt x="1704741" y="596371"/>
                    <a:pt x="1711009" y="633981"/>
                  </a:cubicBezTo>
                  <a:cubicBezTo>
                    <a:pt x="1720019" y="688045"/>
                    <a:pt x="1738433" y="740934"/>
                    <a:pt x="1743917" y="795782"/>
                  </a:cubicBezTo>
                  <a:cubicBezTo>
                    <a:pt x="1749402" y="848670"/>
                    <a:pt x="1730989" y="905868"/>
                    <a:pt x="1721978" y="957973"/>
                  </a:cubicBezTo>
                  <a:lnTo>
                    <a:pt x="1660862" y="1311348"/>
                  </a:lnTo>
                  <a:cubicBezTo>
                    <a:pt x="1646367" y="1396754"/>
                    <a:pt x="1632655" y="1482159"/>
                    <a:pt x="1618552" y="1567565"/>
                  </a:cubicBezTo>
                  <a:lnTo>
                    <a:pt x="1635379" y="2097660"/>
                  </a:lnTo>
                  <a:cubicBezTo>
                    <a:pt x="1631461" y="2125084"/>
                    <a:pt x="1657196" y="2704707"/>
                    <a:pt x="1632907" y="2725471"/>
                  </a:cubicBezTo>
                  <a:close/>
                </a:path>
              </a:pathLst>
            </a:custGeom>
            <a:solidFill>
              <a:srgbClr val="000000"/>
            </a:solidFill>
            <a:ln w="391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8F608CF-34A4-4329-8084-2D6BC22717B6}"/>
                </a:ext>
              </a:extLst>
            </p:cNvPr>
            <p:cNvSpPr/>
            <p:nvPr/>
          </p:nvSpPr>
          <p:spPr>
            <a:xfrm>
              <a:off x="4822554" y="3031724"/>
              <a:ext cx="2364041" cy="3683963"/>
            </a:xfrm>
            <a:custGeom>
              <a:avLst/>
              <a:gdLst>
                <a:gd name="connsiteX0" fmla="*/ 782411 w 1719861"/>
                <a:gd name="connsiteY0" fmla="*/ 1769183 h 1770791"/>
                <a:gd name="connsiteX1" fmla="*/ 707191 w 1719861"/>
                <a:gd name="connsiteY1" fmla="*/ 1769574 h 1770791"/>
                <a:gd name="connsiteX2" fmla="*/ 622961 w 1719861"/>
                <a:gd name="connsiteY2" fmla="*/ 1769574 h 1770791"/>
                <a:gd name="connsiteX3" fmla="*/ 292309 w 1719861"/>
                <a:gd name="connsiteY3" fmla="*/ 1769574 h 1770791"/>
                <a:gd name="connsiteX4" fmla="*/ 283690 w 1719861"/>
                <a:gd name="connsiteY4" fmla="*/ 1751553 h 1770791"/>
                <a:gd name="connsiteX5" fmla="*/ 215130 w 1719861"/>
                <a:gd name="connsiteY5" fmla="*/ 1500821 h 1770791"/>
                <a:gd name="connsiteX6" fmla="*/ 35309 w 1719861"/>
                <a:gd name="connsiteY6" fmla="*/ 852445 h 1770791"/>
                <a:gd name="connsiteX7" fmla="*/ 4751 w 1719861"/>
                <a:gd name="connsiteY7" fmla="*/ 753720 h 1770791"/>
                <a:gd name="connsiteX8" fmla="*/ 50 w 1719861"/>
                <a:gd name="connsiteY8" fmla="*/ 725904 h 1770791"/>
                <a:gd name="connsiteX9" fmla="*/ 50 w 1719861"/>
                <a:gd name="connsiteY9" fmla="*/ 482224 h 1770791"/>
                <a:gd name="connsiteX10" fmla="*/ 1617 w 1719861"/>
                <a:gd name="connsiteY10" fmla="*/ 467337 h 1770791"/>
                <a:gd name="connsiteX11" fmla="*/ 15329 w 1719861"/>
                <a:gd name="connsiteY11" fmla="*/ 466945 h 1770791"/>
                <a:gd name="connsiteX12" fmla="*/ 34525 w 1719861"/>
                <a:gd name="connsiteY12" fmla="*/ 484183 h 1770791"/>
                <a:gd name="connsiteX13" fmla="*/ 158324 w 1719861"/>
                <a:gd name="connsiteY13" fmla="*/ 602497 h 1770791"/>
                <a:gd name="connsiteX14" fmla="*/ 184181 w 1719861"/>
                <a:gd name="connsiteY14" fmla="*/ 631488 h 1770791"/>
                <a:gd name="connsiteX15" fmla="*/ 214739 w 1719861"/>
                <a:gd name="connsiteY15" fmla="*/ 624828 h 1770791"/>
                <a:gd name="connsiteX16" fmla="*/ 316598 w 1719861"/>
                <a:gd name="connsiteY16" fmla="*/ 603281 h 1770791"/>
                <a:gd name="connsiteX17" fmla="*/ 494461 w 1719861"/>
                <a:gd name="connsiteY17" fmla="*/ 579383 h 1770791"/>
                <a:gd name="connsiteX18" fmla="*/ 634714 w 1719861"/>
                <a:gd name="connsiteY18" fmla="*/ 540598 h 1770791"/>
                <a:gd name="connsiteX19" fmla="*/ 749894 w 1719861"/>
                <a:gd name="connsiteY19" fmla="*/ 584084 h 1770791"/>
                <a:gd name="connsiteX20" fmla="*/ 801215 w 1719861"/>
                <a:gd name="connsiteY20" fmla="*/ 721203 h 1770791"/>
                <a:gd name="connsiteX21" fmla="*/ 805525 w 1719861"/>
                <a:gd name="connsiteY21" fmla="*/ 738441 h 1770791"/>
                <a:gd name="connsiteX22" fmla="*/ 828247 w 1719861"/>
                <a:gd name="connsiteY22" fmla="*/ 761947 h 1770791"/>
                <a:gd name="connsiteX23" fmla="*/ 892106 w 1719861"/>
                <a:gd name="connsiteY23" fmla="*/ 799165 h 1770791"/>
                <a:gd name="connsiteX24" fmla="*/ 929715 w 1719861"/>
                <a:gd name="connsiteY24" fmla="*/ 808959 h 1770791"/>
                <a:gd name="connsiteX25" fmla="*/ 951654 w 1719861"/>
                <a:gd name="connsiteY25" fmla="*/ 800732 h 1770791"/>
                <a:gd name="connsiteX26" fmla="*/ 936375 w 1719861"/>
                <a:gd name="connsiteY26" fmla="*/ 781927 h 1770791"/>
                <a:gd name="connsiteX27" fmla="*/ 744801 w 1719861"/>
                <a:gd name="connsiteY27" fmla="*/ 493194 h 1770791"/>
                <a:gd name="connsiteX28" fmla="*/ 619043 w 1719861"/>
                <a:gd name="connsiteY28" fmla="*/ 278505 h 1770791"/>
                <a:gd name="connsiteX29" fmla="*/ 632363 w 1719861"/>
                <a:gd name="connsiteY29" fmla="*/ 248731 h 1770791"/>
                <a:gd name="connsiteX30" fmla="*/ 821196 w 1719861"/>
                <a:gd name="connsiteY30" fmla="*/ 168418 h 1770791"/>
                <a:gd name="connsiteX31" fmla="*/ 884270 w 1719861"/>
                <a:gd name="connsiteY31" fmla="*/ 53238 h 1770791"/>
                <a:gd name="connsiteX32" fmla="*/ 913261 w 1719861"/>
                <a:gd name="connsiteY32" fmla="*/ 9752 h 1770791"/>
                <a:gd name="connsiteX33" fmla="*/ 971634 w 1719861"/>
                <a:gd name="connsiteY33" fmla="*/ 64991 h 1770791"/>
                <a:gd name="connsiteX34" fmla="*/ 1198077 w 1719861"/>
                <a:gd name="connsiteY34" fmla="*/ 294567 h 1770791"/>
                <a:gd name="connsiteX35" fmla="*/ 1428828 w 1719861"/>
                <a:gd name="connsiteY35" fmla="*/ 554701 h 1770791"/>
                <a:gd name="connsiteX36" fmla="*/ 1704632 w 1719861"/>
                <a:gd name="connsiteY36" fmla="*/ 927665 h 1770791"/>
                <a:gd name="connsiteX37" fmla="*/ 1718736 w 1719861"/>
                <a:gd name="connsiteY37" fmla="*/ 1061649 h 1770791"/>
                <a:gd name="connsiteX38" fmla="*/ 1661930 w 1719861"/>
                <a:gd name="connsiteY38" fmla="*/ 1210521 h 1770791"/>
                <a:gd name="connsiteX39" fmla="*/ 1510707 w 1719861"/>
                <a:gd name="connsiteY39" fmla="*/ 1304545 h 1770791"/>
                <a:gd name="connsiteX40" fmla="*/ 1153807 w 1719861"/>
                <a:gd name="connsiteY40" fmla="*/ 1446366 h 1770791"/>
                <a:gd name="connsiteX41" fmla="*/ 968500 w 1719861"/>
                <a:gd name="connsiteY41" fmla="*/ 1505914 h 1770791"/>
                <a:gd name="connsiteX42" fmla="*/ 817670 w 1719861"/>
                <a:gd name="connsiteY42" fmla="*/ 1537256 h 1770791"/>
                <a:gd name="connsiteX43" fmla="*/ 791029 w 1719861"/>
                <a:gd name="connsiteY43" fmla="*/ 1627362 h 1770791"/>
                <a:gd name="connsiteX44" fmla="*/ 782411 w 1719861"/>
                <a:gd name="connsiteY44" fmla="*/ 1769183 h 1770791"/>
                <a:gd name="connsiteX0" fmla="*/ 782411 w 1722566"/>
                <a:gd name="connsiteY0" fmla="*/ 1769183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2411 w 1722566"/>
                <a:gd name="connsiteY44" fmla="*/ 1769183 h 2684332"/>
                <a:gd name="connsiteX0" fmla="*/ 788742 w 1722566"/>
                <a:gd name="connsiteY0" fmla="*/ 1930611 h 2684332"/>
                <a:gd name="connsiteX1" fmla="*/ 707191 w 1722566"/>
                <a:gd name="connsiteY1" fmla="*/ 1769574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622961 w 1722566"/>
                <a:gd name="connsiteY2" fmla="*/ 1769574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715750"/>
                <a:gd name="connsiteX1" fmla="*/ 795819 w 1722566"/>
                <a:gd name="connsiteY1" fmla="*/ 2260188 h 2715750"/>
                <a:gd name="connsiteX2" fmla="*/ 876181 w 1722566"/>
                <a:gd name="connsiteY2" fmla="*/ 2684333 h 2715750"/>
                <a:gd name="connsiteX3" fmla="*/ 393598 w 1722566"/>
                <a:gd name="connsiteY3" fmla="*/ 2684332 h 2715750"/>
                <a:gd name="connsiteX4" fmla="*/ 283690 w 1722566"/>
                <a:gd name="connsiteY4" fmla="*/ 1751553 h 2715750"/>
                <a:gd name="connsiteX5" fmla="*/ 215130 w 1722566"/>
                <a:gd name="connsiteY5" fmla="*/ 1500821 h 2715750"/>
                <a:gd name="connsiteX6" fmla="*/ 35309 w 1722566"/>
                <a:gd name="connsiteY6" fmla="*/ 852445 h 2715750"/>
                <a:gd name="connsiteX7" fmla="*/ 4751 w 1722566"/>
                <a:gd name="connsiteY7" fmla="*/ 753720 h 2715750"/>
                <a:gd name="connsiteX8" fmla="*/ 50 w 1722566"/>
                <a:gd name="connsiteY8" fmla="*/ 725904 h 2715750"/>
                <a:gd name="connsiteX9" fmla="*/ 50 w 1722566"/>
                <a:gd name="connsiteY9" fmla="*/ 482224 h 2715750"/>
                <a:gd name="connsiteX10" fmla="*/ 1617 w 1722566"/>
                <a:gd name="connsiteY10" fmla="*/ 467337 h 2715750"/>
                <a:gd name="connsiteX11" fmla="*/ 15329 w 1722566"/>
                <a:gd name="connsiteY11" fmla="*/ 466945 h 2715750"/>
                <a:gd name="connsiteX12" fmla="*/ 34525 w 1722566"/>
                <a:gd name="connsiteY12" fmla="*/ 484183 h 2715750"/>
                <a:gd name="connsiteX13" fmla="*/ 158324 w 1722566"/>
                <a:gd name="connsiteY13" fmla="*/ 602497 h 2715750"/>
                <a:gd name="connsiteX14" fmla="*/ 184181 w 1722566"/>
                <a:gd name="connsiteY14" fmla="*/ 631488 h 2715750"/>
                <a:gd name="connsiteX15" fmla="*/ 214739 w 1722566"/>
                <a:gd name="connsiteY15" fmla="*/ 624828 h 2715750"/>
                <a:gd name="connsiteX16" fmla="*/ 316598 w 1722566"/>
                <a:gd name="connsiteY16" fmla="*/ 603281 h 2715750"/>
                <a:gd name="connsiteX17" fmla="*/ 494461 w 1722566"/>
                <a:gd name="connsiteY17" fmla="*/ 579383 h 2715750"/>
                <a:gd name="connsiteX18" fmla="*/ 634714 w 1722566"/>
                <a:gd name="connsiteY18" fmla="*/ 540598 h 2715750"/>
                <a:gd name="connsiteX19" fmla="*/ 749894 w 1722566"/>
                <a:gd name="connsiteY19" fmla="*/ 584084 h 2715750"/>
                <a:gd name="connsiteX20" fmla="*/ 801215 w 1722566"/>
                <a:gd name="connsiteY20" fmla="*/ 721203 h 2715750"/>
                <a:gd name="connsiteX21" fmla="*/ 805525 w 1722566"/>
                <a:gd name="connsiteY21" fmla="*/ 738441 h 2715750"/>
                <a:gd name="connsiteX22" fmla="*/ 828247 w 1722566"/>
                <a:gd name="connsiteY22" fmla="*/ 761947 h 2715750"/>
                <a:gd name="connsiteX23" fmla="*/ 892106 w 1722566"/>
                <a:gd name="connsiteY23" fmla="*/ 799165 h 2715750"/>
                <a:gd name="connsiteX24" fmla="*/ 929715 w 1722566"/>
                <a:gd name="connsiteY24" fmla="*/ 808959 h 2715750"/>
                <a:gd name="connsiteX25" fmla="*/ 951654 w 1722566"/>
                <a:gd name="connsiteY25" fmla="*/ 800732 h 2715750"/>
                <a:gd name="connsiteX26" fmla="*/ 936375 w 1722566"/>
                <a:gd name="connsiteY26" fmla="*/ 781927 h 2715750"/>
                <a:gd name="connsiteX27" fmla="*/ 744801 w 1722566"/>
                <a:gd name="connsiteY27" fmla="*/ 493194 h 2715750"/>
                <a:gd name="connsiteX28" fmla="*/ 619043 w 1722566"/>
                <a:gd name="connsiteY28" fmla="*/ 278505 h 2715750"/>
                <a:gd name="connsiteX29" fmla="*/ 632363 w 1722566"/>
                <a:gd name="connsiteY29" fmla="*/ 248731 h 2715750"/>
                <a:gd name="connsiteX30" fmla="*/ 821196 w 1722566"/>
                <a:gd name="connsiteY30" fmla="*/ 168418 h 2715750"/>
                <a:gd name="connsiteX31" fmla="*/ 884270 w 1722566"/>
                <a:gd name="connsiteY31" fmla="*/ 53238 h 2715750"/>
                <a:gd name="connsiteX32" fmla="*/ 913261 w 1722566"/>
                <a:gd name="connsiteY32" fmla="*/ 9752 h 2715750"/>
                <a:gd name="connsiteX33" fmla="*/ 971634 w 1722566"/>
                <a:gd name="connsiteY33" fmla="*/ 64991 h 2715750"/>
                <a:gd name="connsiteX34" fmla="*/ 1198077 w 1722566"/>
                <a:gd name="connsiteY34" fmla="*/ 294567 h 2715750"/>
                <a:gd name="connsiteX35" fmla="*/ 1428828 w 1722566"/>
                <a:gd name="connsiteY35" fmla="*/ 554701 h 2715750"/>
                <a:gd name="connsiteX36" fmla="*/ 1704632 w 1722566"/>
                <a:gd name="connsiteY36" fmla="*/ 927665 h 2715750"/>
                <a:gd name="connsiteX37" fmla="*/ 1718736 w 1722566"/>
                <a:gd name="connsiteY37" fmla="*/ 1061649 h 2715750"/>
                <a:gd name="connsiteX38" fmla="*/ 1661930 w 1722566"/>
                <a:gd name="connsiteY38" fmla="*/ 1210521 h 2715750"/>
                <a:gd name="connsiteX39" fmla="*/ 1510707 w 1722566"/>
                <a:gd name="connsiteY39" fmla="*/ 1304545 h 2715750"/>
                <a:gd name="connsiteX40" fmla="*/ 1153807 w 1722566"/>
                <a:gd name="connsiteY40" fmla="*/ 1446366 h 2715750"/>
                <a:gd name="connsiteX41" fmla="*/ 968500 w 1722566"/>
                <a:gd name="connsiteY41" fmla="*/ 1505914 h 2715750"/>
                <a:gd name="connsiteX42" fmla="*/ 817670 w 1722566"/>
                <a:gd name="connsiteY42" fmla="*/ 1537256 h 2715750"/>
                <a:gd name="connsiteX43" fmla="*/ 791029 w 1722566"/>
                <a:gd name="connsiteY43" fmla="*/ 1627362 h 2715750"/>
                <a:gd name="connsiteX44" fmla="*/ 788742 w 1722566"/>
                <a:gd name="connsiteY44" fmla="*/ 1930611 h 2715750"/>
                <a:gd name="connsiteX0" fmla="*/ 788742 w 1722566"/>
                <a:gd name="connsiteY0" fmla="*/ 1930611 h 2689022"/>
                <a:gd name="connsiteX1" fmla="*/ 795819 w 1722566"/>
                <a:gd name="connsiteY1" fmla="*/ 2260188 h 2689022"/>
                <a:gd name="connsiteX2" fmla="*/ 876181 w 1722566"/>
                <a:gd name="connsiteY2" fmla="*/ 2684333 h 2689022"/>
                <a:gd name="connsiteX3" fmla="*/ 393598 w 1722566"/>
                <a:gd name="connsiteY3" fmla="*/ 2684332 h 2689022"/>
                <a:gd name="connsiteX4" fmla="*/ 283690 w 1722566"/>
                <a:gd name="connsiteY4" fmla="*/ 1751553 h 2689022"/>
                <a:gd name="connsiteX5" fmla="*/ 215130 w 1722566"/>
                <a:gd name="connsiteY5" fmla="*/ 1500821 h 2689022"/>
                <a:gd name="connsiteX6" fmla="*/ 35309 w 1722566"/>
                <a:gd name="connsiteY6" fmla="*/ 852445 h 2689022"/>
                <a:gd name="connsiteX7" fmla="*/ 4751 w 1722566"/>
                <a:gd name="connsiteY7" fmla="*/ 753720 h 2689022"/>
                <a:gd name="connsiteX8" fmla="*/ 50 w 1722566"/>
                <a:gd name="connsiteY8" fmla="*/ 725904 h 2689022"/>
                <a:gd name="connsiteX9" fmla="*/ 50 w 1722566"/>
                <a:gd name="connsiteY9" fmla="*/ 482224 h 2689022"/>
                <a:gd name="connsiteX10" fmla="*/ 1617 w 1722566"/>
                <a:gd name="connsiteY10" fmla="*/ 467337 h 2689022"/>
                <a:gd name="connsiteX11" fmla="*/ 15329 w 1722566"/>
                <a:gd name="connsiteY11" fmla="*/ 466945 h 2689022"/>
                <a:gd name="connsiteX12" fmla="*/ 34525 w 1722566"/>
                <a:gd name="connsiteY12" fmla="*/ 484183 h 2689022"/>
                <a:gd name="connsiteX13" fmla="*/ 158324 w 1722566"/>
                <a:gd name="connsiteY13" fmla="*/ 602497 h 2689022"/>
                <a:gd name="connsiteX14" fmla="*/ 184181 w 1722566"/>
                <a:gd name="connsiteY14" fmla="*/ 631488 h 2689022"/>
                <a:gd name="connsiteX15" fmla="*/ 214739 w 1722566"/>
                <a:gd name="connsiteY15" fmla="*/ 624828 h 2689022"/>
                <a:gd name="connsiteX16" fmla="*/ 316598 w 1722566"/>
                <a:gd name="connsiteY16" fmla="*/ 603281 h 2689022"/>
                <a:gd name="connsiteX17" fmla="*/ 494461 w 1722566"/>
                <a:gd name="connsiteY17" fmla="*/ 579383 h 2689022"/>
                <a:gd name="connsiteX18" fmla="*/ 634714 w 1722566"/>
                <a:gd name="connsiteY18" fmla="*/ 540598 h 2689022"/>
                <a:gd name="connsiteX19" fmla="*/ 749894 w 1722566"/>
                <a:gd name="connsiteY19" fmla="*/ 584084 h 2689022"/>
                <a:gd name="connsiteX20" fmla="*/ 801215 w 1722566"/>
                <a:gd name="connsiteY20" fmla="*/ 721203 h 2689022"/>
                <a:gd name="connsiteX21" fmla="*/ 805525 w 1722566"/>
                <a:gd name="connsiteY21" fmla="*/ 738441 h 2689022"/>
                <a:gd name="connsiteX22" fmla="*/ 828247 w 1722566"/>
                <a:gd name="connsiteY22" fmla="*/ 761947 h 2689022"/>
                <a:gd name="connsiteX23" fmla="*/ 892106 w 1722566"/>
                <a:gd name="connsiteY23" fmla="*/ 799165 h 2689022"/>
                <a:gd name="connsiteX24" fmla="*/ 929715 w 1722566"/>
                <a:gd name="connsiteY24" fmla="*/ 808959 h 2689022"/>
                <a:gd name="connsiteX25" fmla="*/ 951654 w 1722566"/>
                <a:gd name="connsiteY25" fmla="*/ 800732 h 2689022"/>
                <a:gd name="connsiteX26" fmla="*/ 936375 w 1722566"/>
                <a:gd name="connsiteY26" fmla="*/ 781927 h 2689022"/>
                <a:gd name="connsiteX27" fmla="*/ 744801 w 1722566"/>
                <a:gd name="connsiteY27" fmla="*/ 493194 h 2689022"/>
                <a:gd name="connsiteX28" fmla="*/ 619043 w 1722566"/>
                <a:gd name="connsiteY28" fmla="*/ 278505 h 2689022"/>
                <a:gd name="connsiteX29" fmla="*/ 632363 w 1722566"/>
                <a:gd name="connsiteY29" fmla="*/ 248731 h 2689022"/>
                <a:gd name="connsiteX30" fmla="*/ 821196 w 1722566"/>
                <a:gd name="connsiteY30" fmla="*/ 168418 h 2689022"/>
                <a:gd name="connsiteX31" fmla="*/ 884270 w 1722566"/>
                <a:gd name="connsiteY31" fmla="*/ 53238 h 2689022"/>
                <a:gd name="connsiteX32" fmla="*/ 913261 w 1722566"/>
                <a:gd name="connsiteY32" fmla="*/ 9752 h 2689022"/>
                <a:gd name="connsiteX33" fmla="*/ 971634 w 1722566"/>
                <a:gd name="connsiteY33" fmla="*/ 64991 h 2689022"/>
                <a:gd name="connsiteX34" fmla="*/ 1198077 w 1722566"/>
                <a:gd name="connsiteY34" fmla="*/ 294567 h 2689022"/>
                <a:gd name="connsiteX35" fmla="*/ 1428828 w 1722566"/>
                <a:gd name="connsiteY35" fmla="*/ 554701 h 2689022"/>
                <a:gd name="connsiteX36" fmla="*/ 1704632 w 1722566"/>
                <a:gd name="connsiteY36" fmla="*/ 927665 h 2689022"/>
                <a:gd name="connsiteX37" fmla="*/ 1718736 w 1722566"/>
                <a:gd name="connsiteY37" fmla="*/ 1061649 h 2689022"/>
                <a:gd name="connsiteX38" fmla="*/ 1661930 w 1722566"/>
                <a:gd name="connsiteY38" fmla="*/ 1210521 h 2689022"/>
                <a:gd name="connsiteX39" fmla="*/ 1510707 w 1722566"/>
                <a:gd name="connsiteY39" fmla="*/ 1304545 h 2689022"/>
                <a:gd name="connsiteX40" fmla="*/ 1153807 w 1722566"/>
                <a:gd name="connsiteY40" fmla="*/ 1446366 h 2689022"/>
                <a:gd name="connsiteX41" fmla="*/ 968500 w 1722566"/>
                <a:gd name="connsiteY41" fmla="*/ 1505914 h 2689022"/>
                <a:gd name="connsiteX42" fmla="*/ 817670 w 1722566"/>
                <a:gd name="connsiteY42" fmla="*/ 1537256 h 2689022"/>
                <a:gd name="connsiteX43" fmla="*/ 791029 w 1722566"/>
                <a:gd name="connsiteY43" fmla="*/ 1627362 h 2689022"/>
                <a:gd name="connsiteX44" fmla="*/ 788742 w 1722566"/>
                <a:gd name="connsiteY44" fmla="*/ 1930611 h 2689022"/>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735147"/>
                <a:gd name="connsiteX1" fmla="*/ 795819 w 1722566"/>
                <a:gd name="connsiteY1" fmla="*/ 2260188 h 2735147"/>
                <a:gd name="connsiteX2" fmla="*/ 876181 w 1722566"/>
                <a:gd name="connsiteY2" fmla="*/ 2684333 h 2735147"/>
                <a:gd name="connsiteX3" fmla="*/ 393598 w 1722566"/>
                <a:gd name="connsiteY3" fmla="*/ 2684332 h 2735147"/>
                <a:gd name="connsiteX4" fmla="*/ 283690 w 1722566"/>
                <a:gd name="connsiteY4" fmla="*/ 1751553 h 2735147"/>
                <a:gd name="connsiteX5" fmla="*/ 215130 w 1722566"/>
                <a:gd name="connsiteY5" fmla="*/ 1500821 h 2735147"/>
                <a:gd name="connsiteX6" fmla="*/ 35309 w 1722566"/>
                <a:gd name="connsiteY6" fmla="*/ 852445 h 2735147"/>
                <a:gd name="connsiteX7" fmla="*/ 4751 w 1722566"/>
                <a:gd name="connsiteY7" fmla="*/ 753720 h 2735147"/>
                <a:gd name="connsiteX8" fmla="*/ 50 w 1722566"/>
                <a:gd name="connsiteY8" fmla="*/ 725904 h 2735147"/>
                <a:gd name="connsiteX9" fmla="*/ 50 w 1722566"/>
                <a:gd name="connsiteY9" fmla="*/ 482224 h 2735147"/>
                <a:gd name="connsiteX10" fmla="*/ 1617 w 1722566"/>
                <a:gd name="connsiteY10" fmla="*/ 467337 h 2735147"/>
                <a:gd name="connsiteX11" fmla="*/ 15329 w 1722566"/>
                <a:gd name="connsiteY11" fmla="*/ 466945 h 2735147"/>
                <a:gd name="connsiteX12" fmla="*/ 34525 w 1722566"/>
                <a:gd name="connsiteY12" fmla="*/ 484183 h 2735147"/>
                <a:gd name="connsiteX13" fmla="*/ 158324 w 1722566"/>
                <a:gd name="connsiteY13" fmla="*/ 602497 h 2735147"/>
                <a:gd name="connsiteX14" fmla="*/ 184181 w 1722566"/>
                <a:gd name="connsiteY14" fmla="*/ 631488 h 2735147"/>
                <a:gd name="connsiteX15" fmla="*/ 214739 w 1722566"/>
                <a:gd name="connsiteY15" fmla="*/ 624828 h 2735147"/>
                <a:gd name="connsiteX16" fmla="*/ 316598 w 1722566"/>
                <a:gd name="connsiteY16" fmla="*/ 603281 h 2735147"/>
                <a:gd name="connsiteX17" fmla="*/ 494461 w 1722566"/>
                <a:gd name="connsiteY17" fmla="*/ 579383 h 2735147"/>
                <a:gd name="connsiteX18" fmla="*/ 634714 w 1722566"/>
                <a:gd name="connsiteY18" fmla="*/ 540598 h 2735147"/>
                <a:gd name="connsiteX19" fmla="*/ 749894 w 1722566"/>
                <a:gd name="connsiteY19" fmla="*/ 584084 h 2735147"/>
                <a:gd name="connsiteX20" fmla="*/ 801215 w 1722566"/>
                <a:gd name="connsiteY20" fmla="*/ 721203 h 2735147"/>
                <a:gd name="connsiteX21" fmla="*/ 805525 w 1722566"/>
                <a:gd name="connsiteY21" fmla="*/ 738441 h 2735147"/>
                <a:gd name="connsiteX22" fmla="*/ 828247 w 1722566"/>
                <a:gd name="connsiteY22" fmla="*/ 761947 h 2735147"/>
                <a:gd name="connsiteX23" fmla="*/ 892106 w 1722566"/>
                <a:gd name="connsiteY23" fmla="*/ 799165 h 2735147"/>
                <a:gd name="connsiteX24" fmla="*/ 929715 w 1722566"/>
                <a:gd name="connsiteY24" fmla="*/ 808959 h 2735147"/>
                <a:gd name="connsiteX25" fmla="*/ 951654 w 1722566"/>
                <a:gd name="connsiteY25" fmla="*/ 800732 h 2735147"/>
                <a:gd name="connsiteX26" fmla="*/ 936375 w 1722566"/>
                <a:gd name="connsiteY26" fmla="*/ 781927 h 2735147"/>
                <a:gd name="connsiteX27" fmla="*/ 744801 w 1722566"/>
                <a:gd name="connsiteY27" fmla="*/ 493194 h 2735147"/>
                <a:gd name="connsiteX28" fmla="*/ 619043 w 1722566"/>
                <a:gd name="connsiteY28" fmla="*/ 278505 h 2735147"/>
                <a:gd name="connsiteX29" fmla="*/ 632363 w 1722566"/>
                <a:gd name="connsiteY29" fmla="*/ 248731 h 2735147"/>
                <a:gd name="connsiteX30" fmla="*/ 821196 w 1722566"/>
                <a:gd name="connsiteY30" fmla="*/ 168418 h 2735147"/>
                <a:gd name="connsiteX31" fmla="*/ 884270 w 1722566"/>
                <a:gd name="connsiteY31" fmla="*/ 53238 h 2735147"/>
                <a:gd name="connsiteX32" fmla="*/ 913261 w 1722566"/>
                <a:gd name="connsiteY32" fmla="*/ 9752 h 2735147"/>
                <a:gd name="connsiteX33" fmla="*/ 971634 w 1722566"/>
                <a:gd name="connsiteY33" fmla="*/ 64991 h 2735147"/>
                <a:gd name="connsiteX34" fmla="*/ 1198077 w 1722566"/>
                <a:gd name="connsiteY34" fmla="*/ 294567 h 2735147"/>
                <a:gd name="connsiteX35" fmla="*/ 1428828 w 1722566"/>
                <a:gd name="connsiteY35" fmla="*/ 554701 h 2735147"/>
                <a:gd name="connsiteX36" fmla="*/ 1704632 w 1722566"/>
                <a:gd name="connsiteY36" fmla="*/ 927665 h 2735147"/>
                <a:gd name="connsiteX37" fmla="*/ 1718736 w 1722566"/>
                <a:gd name="connsiteY37" fmla="*/ 1061649 h 2735147"/>
                <a:gd name="connsiteX38" fmla="*/ 1661930 w 1722566"/>
                <a:gd name="connsiteY38" fmla="*/ 1210521 h 2735147"/>
                <a:gd name="connsiteX39" fmla="*/ 1510707 w 1722566"/>
                <a:gd name="connsiteY39" fmla="*/ 1304545 h 2735147"/>
                <a:gd name="connsiteX40" fmla="*/ 1153807 w 1722566"/>
                <a:gd name="connsiteY40" fmla="*/ 1446366 h 2735147"/>
                <a:gd name="connsiteX41" fmla="*/ 968500 w 1722566"/>
                <a:gd name="connsiteY41" fmla="*/ 1505914 h 2735147"/>
                <a:gd name="connsiteX42" fmla="*/ 817670 w 1722566"/>
                <a:gd name="connsiteY42" fmla="*/ 1537256 h 2735147"/>
                <a:gd name="connsiteX43" fmla="*/ 791029 w 1722566"/>
                <a:gd name="connsiteY43" fmla="*/ 1627362 h 2735147"/>
                <a:gd name="connsiteX44" fmla="*/ 788742 w 1722566"/>
                <a:gd name="connsiteY44" fmla="*/ 1930611 h 2735147"/>
                <a:gd name="connsiteX0" fmla="*/ 788742 w 1722566"/>
                <a:gd name="connsiteY0" fmla="*/ 1930611 h 2684333"/>
                <a:gd name="connsiteX1" fmla="*/ 795819 w 1722566"/>
                <a:gd name="connsiteY1" fmla="*/ 2260188 h 2684333"/>
                <a:gd name="connsiteX2" fmla="*/ 876181 w 1722566"/>
                <a:gd name="connsiteY2" fmla="*/ 2684333 h 2684333"/>
                <a:gd name="connsiteX3" fmla="*/ 393598 w 1722566"/>
                <a:gd name="connsiteY3" fmla="*/ 2684332 h 2684333"/>
                <a:gd name="connsiteX4" fmla="*/ 283690 w 1722566"/>
                <a:gd name="connsiteY4" fmla="*/ 1751553 h 2684333"/>
                <a:gd name="connsiteX5" fmla="*/ 215130 w 1722566"/>
                <a:gd name="connsiteY5" fmla="*/ 1500821 h 2684333"/>
                <a:gd name="connsiteX6" fmla="*/ 35309 w 1722566"/>
                <a:gd name="connsiteY6" fmla="*/ 852445 h 2684333"/>
                <a:gd name="connsiteX7" fmla="*/ 4751 w 1722566"/>
                <a:gd name="connsiteY7" fmla="*/ 753720 h 2684333"/>
                <a:gd name="connsiteX8" fmla="*/ 50 w 1722566"/>
                <a:gd name="connsiteY8" fmla="*/ 725904 h 2684333"/>
                <a:gd name="connsiteX9" fmla="*/ 50 w 1722566"/>
                <a:gd name="connsiteY9" fmla="*/ 482224 h 2684333"/>
                <a:gd name="connsiteX10" fmla="*/ 1617 w 1722566"/>
                <a:gd name="connsiteY10" fmla="*/ 467337 h 2684333"/>
                <a:gd name="connsiteX11" fmla="*/ 15329 w 1722566"/>
                <a:gd name="connsiteY11" fmla="*/ 466945 h 2684333"/>
                <a:gd name="connsiteX12" fmla="*/ 34525 w 1722566"/>
                <a:gd name="connsiteY12" fmla="*/ 484183 h 2684333"/>
                <a:gd name="connsiteX13" fmla="*/ 158324 w 1722566"/>
                <a:gd name="connsiteY13" fmla="*/ 602497 h 2684333"/>
                <a:gd name="connsiteX14" fmla="*/ 184181 w 1722566"/>
                <a:gd name="connsiteY14" fmla="*/ 631488 h 2684333"/>
                <a:gd name="connsiteX15" fmla="*/ 214739 w 1722566"/>
                <a:gd name="connsiteY15" fmla="*/ 624828 h 2684333"/>
                <a:gd name="connsiteX16" fmla="*/ 316598 w 1722566"/>
                <a:gd name="connsiteY16" fmla="*/ 603281 h 2684333"/>
                <a:gd name="connsiteX17" fmla="*/ 494461 w 1722566"/>
                <a:gd name="connsiteY17" fmla="*/ 579383 h 2684333"/>
                <a:gd name="connsiteX18" fmla="*/ 634714 w 1722566"/>
                <a:gd name="connsiteY18" fmla="*/ 540598 h 2684333"/>
                <a:gd name="connsiteX19" fmla="*/ 749894 w 1722566"/>
                <a:gd name="connsiteY19" fmla="*/ 584084 h 2684333"/>
                <a:gd name="connsiteX20" fmla="*/ 801215 w 1722566"/>
                <a:gd name="connsiteY20" fmla="*/ 721203 h 2684333"/>
                <a:gd name="connsiteX21" fmla="*/ 805525 w 1722566"/>
                <a:gd name="connsiteY21" fmla="*/ 738441 h 2684333"/>
                <a:gd name="connsiteX22" fmla="*/ 828247 w 1722566"/>
                <a:gd name="connsiteY22" fmla="*/ 761947 h 2684333"/>
                <a:gd name="connsiteX23" fmla="*/ 892106 w 1722566"/>
                <a:gd name="connsiteY23" fmla="*/ 799165 h 2684333"/>
                <a:gd name="connsiteX24" fmla="*/ 929715 w 1722566"/>
                <a:gd name="connsiteY24" fmla="*/ 808959 h 2684333"/>
                <a:gd name="connsiteX25" fmla="*/ 951654 w 1722566"/>
                <a:gd name="connsiteY25" fmla="*/ 800732 h 2684333"/>
                <a:gd name="connsiteX26" fmla="*/ 936375 w 1722566"/>
                <a:gd name="connsiteY26" fmla="*/ 781927 h 2684333"/>
                <a:gd name="connsiteX27" fmla="*/ 744801 w 1722566"/>
                <a:gd name="connsiteY27" fmla="*/ 493194 h 2684333"/>
                <a:gd name="connsiteX28" fmla="*/ 619043 w 1722566"/>
                <a:gd name="connsiteY28" fmla="*/ 278505 h 2684333"/>
                <a:gd name="connsiteX29" fmla="*/ 632363 w 1722566"/>
                <a:gd name="connsiteY29" fmla="*/ 248731 h 2684333"/>
                <a:gd name="connsiteX30" fmla="*/ 821196 w 1722566"/>
                <a:gd name="connsiteY30" fmla="*/ 168418 h 2684333"/>
                <a:gd name="connsiteX31" fmla="*/ 884270 w 1722566"/>
                <a:gd name="connsiteY31" fmla="*/ 53238 h 2684333"/>
                <a:gd name="connsiteX32" fmla="*/ 913261 w 1722566"/>
                <a:gd name="connsiteY32" fmla="*/ 9752 h 2684333"/>
                <a:gd name="connsiteX33" fmla="*/ 971634 w 1722566"/>
                <a:gd name="connsiteY33" fmla="*/ 64991 h 2684333"/>
                <a:gd name="connsiteX34" fmla="*/ 1198077 w 1722566"/>
                <a:gd name="connsiteY34" fmla="*/ 294567 h 2684333"/>
                <a:gd name="connsiteX35" fmla="*/ 1428828 w 1722566"/>
                <a:gd name="connsiteY35" fmla="*/ 554701 h 2684333"/>
                <a:gd name="connsiteX36" fmla="*/ 1704632 w 1722566"/>
                <a:gd name="connsiteY36" fmla="*/ 927665 h 2684333"/>
                <a:gd name="connsiteX37" fmla="*/ 1718736 w 1722566"/>
                <a:gd name="connsiteY37" fmla="*/ 1061649 h 2684333"/>
                <a:gd name="connsiteX38" fmla="*/ 1661930 w 1722566"/>
                <a:gd name="connsiteY38" fmla="*/ 1210521 h 2684333"/>
                <a:gd name="connsiteX39" fmla="*/ 1510707 w 1722566"/>
                <a:gd name="connsiteY39" fmla="*/ 1304545 h 2684333"/>
                <a:gd name="connsiteX40" fmla="*/ 1153807 w 1722566"/>
                <a:gd name="connsiteY40" fmla="*/ 1446366 h 2684333"/>
                <a:gd name="connsiteX41" fmla="*/ 968500 w 1722566"/>
                <a:gd name="connsiteY41" fmla="*/ 1505914 h 2684333"/>
                <a:gd name="connsiteX42" fmla="*/ 817670 w 1722566"/>
                <a:gd name="connsiteY42" fmla="*/ 1537256 h 2684333"/>
                <a:gd name="connsiteX43" fmla="*/ 791029 w 1722566"/>
                <a:gd name="connsiteY43" fmla="*/ 1627362 h 2684333"/>
                <a:gd name="connsiteX44" fmla="*/ 788742 w 1722566"/>
                <a:gd name="connsiteY44" fmla="*/ 1930611 h 2684333"/>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88742 w 1722566"/>
                <a:gd name="connsiteY0" fmla="*/ 193061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30611 h 2684332"/>
                <a:gd name="connsiteX0" fmla="*/ 766585 w 1722566"/>
                <a:gd name="connsiteY0" fmla="*/ 1974925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66585 w 1722566"/>
                <a:gd name="connsiteY44" fmla="*/ 1974925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788742 w 1722566"/>
                <a:gd name="connsiteY0" fmla="*/ 1924281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24281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07733 w 1722566"/>
                <a:gd name="connsiteY0" fmla="*/ 2031899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07733 w 1722566"/>
                <a:gd name="connsiteY44" fmla="*/ 2031899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826725 w 1722566"/>
                <a:gd name="connsiteY0" fmla="*/ 197176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826725 w 1722566"/>
                <a:gd name="connsiteY44" fmla="*/ 1971760 h 2684332"/>
                <a:gd name="connsiteX0" fmla="*/ 788742 w 1722566"/>
                <a:gd name="connsiteY0" fmla="*/ 1965430 h 2684332"/>
                <a:gd name="connsiteX1" fmla="*/ 795819 w 1722566"/>
                <a:gd name="connsiteY1" fmla="*/ 2260188 h 2684332"/>
                <a:gd name="connsiteX2" fmla="*/ 812876 w 1722566"/>
                <a:gd name="connsiteY2" fmla="*/ 2678002 h 2684332"/>
                <a:gd name="connsiteX3" fmla="*/ 393598 w 1722566"/>
                <a:gd name="connsiteY3" fmla="*/ 2684332 h 2684332"/>
                <a:gd name="connsiteX4" fmla="*/ 283690 w 1722566"/>
                <a:gd name="connsiteY4" fmla="*/ 1751553 h 2684332"/>
                <a:gd name="connsiteX5" fmla="*/ 215130 w 1722566"/>
                <a:gd name="connsiteY5" fmla="*/ 1500821 h 2684332"/>
                <a:gd name="connsiteX6" fmla="*/ 35309 w 1722566"/>
                <a:gd name="connsiteY6" fmla="*/ 852445 h 2684332"/>
                <a:gd name="connsiteX7" fmla="*/ 4751 w 1722566"/>
                <a:gd name="connsiteY7" fmla="*/ 753720 h 2684332"/>
                <a:gd name="connsiteX8" fmla="*/ 50 w 1722566"/>
                <a:gd name="connsiteY8" fmla="*/ 725904 h 2684332"/>
                <a:gd name="connsiteX9" fmla="*/ 50 w 1722566"/>
                <a:gd name="connsiteY9" fmla="*/ 482224 h 2684332"/>
                <a:gd name="connsiteX10" fmla="*/ 1617 w 1722566"/>
                <a:gd name="connsiteY10" fmla="*/ 467337 h 2684332"/>
                <a:gd name="connsiteX11" fmla="*/ 15329 w 1722566"/>
                <a:gd name="connsiteY11" fmla="*/ 466945 h 2684332"/>
                <a:gd name="connsiteX12" fmla="*/ 34525 w 1722566"/>
                <a:gd name="connsiteY12" fmla="*/ 484183 h 2684332"/>
                <a:gd name="connsiteX13" fmla="*/ 158324 w 1722566"/>
                <a:gd name="connsiteY13" fmla="*/ 602497 h 2684332"/>
                <a:gd name="connsiteX14" fmla="*/ 184181 w 1722566"/>
                <a:gd name="connsiteY14" fmla="*/ 631488 h 2684332"/>
                <a:gd name="connsiteX15" fmla="*/ 214739 w 1722566"/>
                <a:gd name="connsiteY15" fmla="*/ 624828 h 2684332"/>
                <a:gd name="connsiteX16" fmla="*/ 316598 w 1722566"/>
                <a:gd name="connsiteY16" fmla="*/ 603281 h 2684332"/>
                <a:gd name="connsiteX17" fmla="*/ 494461 w 1722566"/>
                <a:gd name="connsiteY17" fmla="*/ 579383 h 2684332"/>
                <a:gd name="connsiteX18" fmla="*/ 634714 w 1722566"/>
                <a:gd name="connsiteY18" fmla="*/ 540598 h 2684332"/>
                <a:gd name="connsiteX19" fmla="*/ 749894 w 1722566"/>
                <a:gd name="connsiteY19" fmla="*/ 584084 h 2684332"/>
                <a:gd name="connsiteX20" fmla="*/ 801215 w 1722566"/>
                <a:gd name="connsiteY20" fmla="*/ 721203 h 2684332"/>
                <a:gd name="connsiteX21" fmla="*/ 805525 w 1722566"/>
                <a:gd name="connsiteY21" fmla="*/ 738441 h 2684332"/>
                <a:gd name="connsiteX22" fmla="*/ 828247 w 1722566"/>
                <a:gd name="connsiteY22" fmla="*/ 761947 h 2684332"/>
                <a:gd name="connsiteX23" fmla="*/ 892106 w 1722566"/>
                <a:gd name="connsiteY23" fmla="*/ 799165 h 2684332"/>
                <a:gd name="connsiteX24" fmla="*/ 929715 w 1722566"/>
                <a:gd name="connsiteY24" fmla="*/ 808959 h 2684332"/>
                <a:gd name="connsiteX25" fmla="*/ 951654 w 1722566"/>
                <a:gd name="connsiteY25" fmla="*/ 800732 h 2684332"/>
                <a:gd name="connsiteX26" fmla="*/ 936375 w 1722566"/>
                <a:gd name="connsiteY26" fmla="*/ 781927 h 2684332"/>
                <a:gd name="connsiteX27" fmla="*/ 744801 w 1722566"/>
                <a:gd name="connsiteY27" fmla="*/ 493194 h 2684332"/>
                <a:gd name="connsiteX28" fmla="*/ 619043 w 1722566"/>
                <a:gd name="connsiteY28" fmla="*/ 278505 h 2684332"/>
                <a:gd name="connsiteX29" fmla="*/ 632363 w 1722566"/>
                <a:gd name="connsiteY29" fmla="*/ 248731 h 2684332"/>
                <a:gd name="connsiteX30" fmla="*/ 821196 w 1722566"/>
                <a:gd name="connsiteY30" fmla="*/ 168418 h 2684332"/>
                <a:gd name="connsiteX31" fmla="*/ 884270 w 1722566"/>
                <a:gd name="connsiteY31" fmla="*/ 53238 h 2684332"/>
                <a:gd name="connsiteX32" fmla="*/ 913261 w 1722566"/>
                <a:gd name="connsiteY32" fmla="*/ 9752 h 2684332"/>
                <a:gd name="connsiteX33" fmla="*/ 971634 w 1722566"/>
                <a:gd name="connsiteY33" fmla="*/ 64991 h 2684332"/>
                <a:gd name="connsiteX34" fmla="*/ 1198077 w 1722566"/>
                <a:gd name="connsiteY34" fmla="*/ 294567 h 2684332"/>
                <a:gd name="connsiteX35" fmla="*/ 1428828 w 1722566"/>
                <a:gd name="connsiteY35" fmla="*/ 554701 h 2684332"/>
                <a:gd name="connsiteX36" fmla="*/ 1704632 w 1722566"/>
                <a:gd name="connsiteY36" fmla="*/ 927665 h 2684332"/>
                <a:gd name="connsiteX37" fmla="*/ 1718736 w 1722566"/>
                <a:gd name="connsiteY37" fmla="*/ 1061649 h 2684332"/>
                <a:gd name="connsiteX38" fmla="*/ 1661930 w 1722566"/>
                <a:gd name="connsiteY38" fmla="*/ 1210521 h 2684332"/>
                <a:gd name="connsiteX39" fmla="*/ 1510707 w 1722566"/>
                <a:gd name="connsiteY39" fmla="*/ 1304545 h 2684332"/>
                <a:gd name="connsiteX40" fmla="*/ 1153807 w 1722566"/>
                <a:gd name="connsiteY40" fmla="*/ 1446366 h 2684332"/>
                <a:gd name="connsiteX41" fmla="*/ 968500 w 1722566"/>
                <a:gd name="connsiteY41" fmla="*/ 1505914 h 2684332"/>
                <a:gd name="connsiteX42" fmla="*/ 817670 w 1722566"/>
                <a:gd name="connsiteY42" fmla="*/ 1537256 h 2684332"/>
                <a:gd name="connsiteX43" fmla="*/ 791029 w 1722566"/>
                <a:gd name="connsiteY43" fmla="*/ 1627362 h 2684332"/>
                <a:gd name="connsiteX44" fmla="*/ 788742 w 1722566"/>
                <a:gd name="connsiteY44" fmla="*/ 1965430 h 268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22566" h="2684332">
                  <a:moveTo>
                    <a:pt x="788742" y="1965430"/>
                  </a:moveTo>
                  <a:cubicBezTo>
                    <a:pt x="787268" y="2103823"/>
                    <a:pt x="791797" y="2141426"/>
                    <a:pt x="795819" y="2260188"/>
                  </a:cubicBezTo>
                  <a:cubicBezTo>
                    <a:pt x="799841" y="2378950"/>
                    <a:pt x="805512" y="2559162"/>
                    <a:pt x="812876" y="2678002"/>
                  </a:cubicBezTo>
                  <a:lnTo>
                    <a:pt x="393598" y="2684332"/>
                  </a:lnTo>
                  <a:cubicBezTo>
                    <a:pt x="387721" y="2679631"/>
                    <a:pt x="285257" y="1758213"/>
                    <a:pt x="283690" y="1751553"/>
                  </a:cubicBezTo>
                  <a:cubicBezTo>
                    <a:pt x="260575" y="1668106"/>
                    <a:pt x="238245" y="1584268"/>
                    <a:pt x="215130" y="1500821"/>
                  </a:cubicBezTo>
                  <a:cubicBezTo>
                    <a:pt x="155582" y="1284565"/>
                    <a:pt x="96816" y="1068309"/>
                    <a:pt x="35309" y="852445"/>
                  </a:cubicBezTo>
                  <a:cubicBezTo>
                    <a:pt x="25906" y="819145"/>
                    <a:pt x="16504" y="786236"/>
                    <a:pt x="4751" y="753720"/>
                  </a:cubicBezTo>
                  <a:cubicBezTo>
                    <a:pt x="1617" y="744709"/>
                    <a:pt x="-342" y="735306"/>
                    <a:pt x="50" y="725904"/>
                  </a:cubicBezTo>
                  <a:lnTo>
                    <a:pt x="50" y="482224"/>
                  </a:lnTo>
                  <a:cubicBezTo>
                    <a:pt x="50" y="477131"/>
                    <a:pt x="-342" y="472038"/>
                    <a:pt x="1617" y="467337"/>
                  </a:cubicBezTo>
                  <a:cubicBezTo>
                    <a:pt x="5926" y="459894"/>
                    <a:pt x="11019" y="463811"/>
                    <a:pt x="15329" y="466945"/>
                  </a:cubicBezTo>
                  <a:cubicBezTo>
                    <a:pt x="22380" y="472038"/>
                    <a:pt x="28649" y="477915"/>
                    <a:pt x="34525" y="484183"/>
                  </a:cubicBezTo>
                  <a:cubicBezTo>
                    <a:pt x="74877" y="524535"/>
                    <a:pt x="118364" y="561753"/>
                    <a:pt x="158324" y="602497"/>
                  </a:cubicBezTo>
                  <a:cubicBezTo>
                    <a:pt x="166159" y="610724"/>
                    <a:pt x="173995" y="626395"/>
                    <a:pt x="184181" y="631488"/>
                  </a:cubicBezTo>
                  <a:cubicBezTo>
                    <a:pt x="202986" y="640499"/>
                    <a:pt x="195542" y="633839"/>
                    <a:pt x="214739" y="624828"/>
                  </a:cubicBezTo>
                  <a:cubicBezTo>
                    <a:pt x="247255" y="609549"/>
                    <a:pt x="281731" y="608374"/>
                    <a:pt x="316598" y="603281"/>
                  </a:cubicBezTo>
                  <a:lnTo>
                    <a:pt x="494461" y="579383"/>
                  </a:lnTo>
                  <a:cubicBezTo>
                    <a:pt x="543040" y="572723"/>
                    <a:pt x="588485" y="555093"/>
                    <a:pt x="634714" y="540598"/>
                  </a:cubicBezTo>
                  <a:cubicBezTo>
                    <a:pt x="684468" y="524927"/>
                    <a:pt x="724037" y="536680"/>
                    <a:pt x="749894" y="584084"/>
                  </a:cubicBezTo>
                  <a:cubicBezTo>
                    <a:pt x="773792" y="627570"/>
                    <a:pt x="787503" y="674191"/>
                    <a:pt x="801215" y="721203"/>
                  </a:cubicBezTo>
                  <a:cubicBezTo>
                    <a:pt x="802782" y="726688"/>
                    <a:pt x="804350" y="732564"/>
                    <a:pt x="805525" y="738441"/>
                  </a:cubicBezTo>
                  <a:cubicBezTo>
                    <a:pt x="807875" y="751761"/>
                    <a:pt x="814927" y="758421"/>
                    <a:pt x="828247" y="761947"/>
                  </a:cubicBezTo>
                  <a:cubicBezTo>
                    <a:pt x="852929" y="768215"/>
                    <a:pt x="874868" y="780752"/>
                    <a:pt x="892106" y="799165"/>
                  </a:cubicBezTo>
                  <a:cubicBezTo>
                    <a:pt x="903467" y="811310"/>
                    <a:pt x="915220" y="813660"/>
                    <a:pt x="929715" y="808959"/>
                  </a:cubicBezTo>
                  <a:cubicBezTo>
                    <a:pt x="937551" y="806608"/>
                    <a:pt x="949696" y="807000"/>
                    <a:pt x="951654" y="800732"/>
                  </a:cubicBezTo>
                  <a:cubicBezTo>
                    <a:pt x="953613" y="792896"/>
                    <a:pt x="942644" y="787412"/>
                    <a:pt x="936375" y="781927"/>
                  </a:cubicBezTo>
                  <a:cubicBezTo>
                    <a:pt x="852537" y="709058"/>
                    <a:pt x="800824" y="587218"/>
                    <a:pt x="744801" y="493194"/>
                  </a:cubicBezTo>
                  <a:cubicBezTo>
                    <a:pt x="703273" y="423851"/>
                    <a:pt x="660179" y="349415"/>
                    <a:pt x="619043" y="278505"/>
                  </a:cubicBezTo>
                  <a:cubicBezTo>
                    <a:pt x="609249" y="261267"/>
                    <a:pt x="612775" y="253432"/>
                    <a:pt x="632363" y="248731"/>
                  </a:cubicBezTo>
                  <a:cubicBezTo>
                    <a:pt x="707975" y="252256"/>
                    <a:pt x="767523" y="216997"/>
                    <a:pt x="821196" y="168418"/>
                  </a:cubicBezTo>
                  <a:cubicBezTo>
                    <a:pt x="858022" y="135118"/>
                    <a:pt x="883095" y="104560"/>
                    <a:pt x="884270" y="53238"/>
                  </a:cubicBezTo>
                  <a:cubicBezTo>
                    <a:pt x="884662" y="36392"/>
                    <a:pt x="879177" y="-23157"/>
                    <a:pt x="913261" y="9752"/>
                  </a:cubicBezTo>
                  <a:cubicBezTo>
                    <a:pt x="932458" y="28165"/>
                    <a:pt x="952438" y="46186"/>
                    <a:pt x="971634" y="64991"/>
                  </a:cubicBezTo>
                  <a:cubicBezTo>
                    <a:pt x="1048029" y="140994"/>
                    <a:pt x="1124816" y="215822"/>
                    <a:pt x="1198077" y="294567"/>
                  </a:cubicBezTo>
                  <a:cubicBezTo>
                    <a:pt x="1277214" y="379189"/>
                    <a:pt x="1353608" y="466554"/>
                    <a:pt x="1428828" y="554701"/>
                  </a:cubicBezTo>
                  <a:cubicBezTo>
                    <a:pt x="1524811" y="667139"/>
                    <a:pt x="1643517" y="789371"/>
                    <a:pt x="1704632" y="927665"/>
                  </a:cubicBezTo>
                  <a:cubicBezTo>
                    <a:pt x="1723437" y="969976"/>
                    <a:pt x="1726180" y="1016204"/>
                    <a:pt x="1718736" y="1061649"/>
                  </a:cubicBezTo>
                  <a:cubicBezTo>
                    <a:pt x="1710117" y="1114146"/>
                    <a:pt x="1693663" y="1167427"/>
                    <a:pt x="1661930" y="1210521"/>
                  </a:cubicBezTo>
                  <a:cubicBezTo>
                    <a:pt x="1623537" y="1263018"/>
                    <a:pt x="1569081" y="1281823"/>
                    <a:pt x="1510707" y="1304545"/>
                  </a:cubicBezTo>
                  <a:cubicBezTo>
                    <a:pt x="1391610" y="1351166"/>
                    <a:pt x="1274079" y="1402487"/>
                    <a:pt x="1153807" y="1446366"/>
                  </a:cubicBezTo>
                  <a:cubicBezTo>
                    <a:pt x="1092691" y="1468696"/>
                    <a:pt x="1031183" y="1489068"/>
                    <a:pt x="968500" y="1505914"/>
                  </a:cubicBezTo>
                  <a:cubicBezTo>
                    <a:pt x="920705" y="1518843"/>
                    <a:pt x="862723" y="1516100"/>
                    <a:pt x="817670" y="1537256"/>
                  </a:cubicBezTo>
                  <a:cubicBezTo>
                    <a:pt x="786328" y="1552143"/>
                    <a:pt x="790638" y="1598763"/>
                    <a:pt x="791029" y="1627362"/>
                  </a:cubicBezTo>
                  <a:cubicBezTo>
                    <a:pt x="792205" y="1653219"/>
                    <a:pt x="777460" y="1838191"/>
                    <a:pt x="788742" y="1965430"/>
                  </a:cubicBezTo>
                  <a:close/>
                </a:path>
              </a:pathLst>
            </a:custGeom>
            <a:solidFill>
              <a:srgbClr val="000000"/>
            </a:solidFill>
            <a:ln w="391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F1FD49E-2F52-4972-8FB7-11C3AE59ABF1}"/>
                </a:ext>
              </a:extLst>
            </p:cNvPr>
            <p:cNvSpPr/>
            <p:nvPr/>
          </p:nvSpPr>
          <p:spPr>
            <a:xfrm>
              <a:off x="2696175" y="2808820"/>
              <a:ext cx="553790" cy="516153"/>
            </a:xfrm>
            <a:custGeom>
              <a:avLst/>
              <a:gdLst>
                <a:gd name="connsiteX0" fmla="*/ 391768 w 403521"/>
                <a:gd name="connsiteY0" fmla="*/ 180007 h 376097"/>
                <a:gd name="connsiteX1" fmla="*/ 399603 w 403521"/>
                <a:gd name="connsiteY1" fmla="*/ 190977 h 376097"/>
                <a:gd name="connsiteX2" fmla="*/ 401562 w 403521"/>
                <a:gd name="connsiteY2" fmla="*/ 207823 h 376097"/>
                <a:gd name="connsiteX3" fmla="*/ 388242 w 403521"/>
                <a:gd name="connsiteY3" fmla="*/ 225844 h 376097"/>
                <a:gd name="connsiteX4" fmla="*/ 295393 w 403521"/>
                <a:gd name="connsiteY4" fmla="*/ 370406 h 376097"/>
                <a:gd name="connsiteX5" fmla="*/ 273062 w 403521"/>
                <a:gd name="connsiteY5" fmla="*/ 372365 h 376097"/>
                <a:gd name="connsiteX6" fmla="*/ 0 w 403521"/>
                <a:gd name="connsiteY6" fmla="*/ 143573 h 376097"/>
                <a:gd name="connsiteX7" fmla="*/ 9011 w 403521"/>
                <a:gd name="connsiteY7" fmla="*/ 133387 h 376097"/>
                <a:gd name="connsiteX8" fmla="*/ 30166 w 403521"/>
                <a:gd name="connsiteY8" fmla="*/ 112231 h 376097"/>
                <a:gd name="connsiteX9" fmla="*/ 57982 w 403521"/>
                <a:gd name="connsiteY9" fmla="*/ 84807 h 376097"/>
                <a:gd name="connsiteX10" fmla="*/ 83838 w 403521"/>
                <a:gd name="connsiteY10" fmla="*/ 59734 h 376097"/>
                <a:gd name="connsiteX11" fmla="*/ 94024 w 403521"/>
                <a:gd name="connsiteY11" fmla="*/ 49157 h 376097"/>
                <a:gd name="connsiteX12" fmla="*/ 132809 w 403521"/>
                <a:gd name="connsiteY12" fmla="*/ 10763 h 376097"/>
                <a:gd name="connsiteX13" fmla="*/ 144171 w 403521"/>
                <a:gd name="connsiteY13" fmla="*/ 186 h 376097"/>
                <a:gd name="connsiteX14" fmla="*/ 162975 w 403521"/>
                <a:gd name="connsiteY14" fmla="*/ 6062 h 376097"/>
                <a:gd name="connsiteX15" fmla="*/ 172770 w 403521"/>
                <a:gd name="connsiteY15" fmla="*/ 8021 h 376097"/>
                <a:gd name="connsiteX16" fmla="*/ 187657 w 403521"/>
                <a:gd name="connsiteY16" fmla="*/ 14681 h 376097"/>
                <a:gd name="connsiteX17" fmla="*/ 197059 w 403521"/>
                <a:gd name="connsiteY17" fmla="*/ 18990 h 376097"/>
                <a:gd name="connsiteX18" fmla="*/ 230751 w 403521"/>
                <a:gd name="connsiteY18" fmla="*/ 35836 h 376097"/>
                <a:gd name="connsiteX19" fmla="*/ 239762 w 403521"/>
                <a:gd name="connsiteY19" fmla="*/ 41321 h 376097"/>
                <a:gd name="connsiteX20" fmla="*/ 250732 w 403521"/>
                <a:gd name="connsiteY20" fmla="*/ 47981 h 376097"/>
                <a:gd name="connsiteX21" fmla="*/ 275413 w 403521"/>
                <a:gd name="connsiteY21" fmla="*/ 62477 h 376097"/>
                <a:gd name="connsiteX22" fmla="*/ 323209 w 403521"/>
                <a:gd name="connsiteY22" fmla="*/ 99695 h 376097"/>
                <a:gd name="connsiteX23" fmla="*/ 386283 w 403521"/>
                <a:gd name="connsiteY23" fmla="*/ 170605 h 376097"/>
                <a:gd name="connsiteX24" fmla="*/ 391768 w 403521"/>
                <a:gd name="connsiteY24" fmla="*/ 180007 h 37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3521" h="376097">
                  <a:moveTo>
                    <a:pt x="391768" y="180007"/>
                  </a:moveTo>
                  <a:cubicBezTo>
                    <a:pt x="393335" y="184708"/>
                    <a:pt x="396078" y="188234"/>
                    <a:pt x="399603" y="190977"/>
                  </a:cubicBezTo>
                  <a:cubicBezTo>
                    <a:pt x="406263" y="195678"/>
                    <a:pt x="407439" y="201163"/>
                    <a:pt x="401562" y="207823"/>
                  </a:cubicBezTo>
                  <a:cubicBezTo>
                    <a:pt x="396861" y="213307"/>
                    <a:pt x="394510" y="221143"/>
                    <a:pt x="388242" y="225844"/>
                  </a:cubicBezTo>
                  <a:cubicBezTo>
                    <a:pt x="356509" y="273640"/>
                    <a:pt x="325167" y="321435"/>
                    <a:pt x="295393" y="370406"/>
                  </a:cubicBezTo>
                  <a:cubicBezTo>
                    <a:pt x="289125" y="384118"/>
                    <a:pt x="282073" y="379809"/>
                    <a:pt x="273062" y="372365"/>
                  </a:cubicBezTo>
                  <a:cubicBezTo>
                    <a:pt x="182172" y="295971"/>
                    <a:pt x="91282" y="219967"/>
                    <a:pt x="0" y="143573"/>
                  </a:cubicBezTo>
                  <a:cubicBezTo>
                    <a:pt x="3134" y="140047"/>
                    <a:pt x="5877" y="136913"/>
                    <a:pt x="9011" y="133387"/>
                  </a:cubicBezTo>
                  <a:cubicBezTo>
                    <a:pt x="16062" y="126335"/>
                    <a:pt x="23114" y="119283"/>
                    <a:pt x="30166" y="112231"/>
                  </a:cubicBezTo>
                  <a:cubicBezTo>
                    <a:pt x="37610" y="101262"/>
                    <a:pt x="46229" y="91468"/>
                    <a:pt x="57982" y="84807"/>
                  </a:cubicBezTo>
                  <a:cubicBezTo>
                    <a:pt x="66601" y="76580"/>
                    <a:pt x="75219" y="67961"/>
                    <a:pt x="83838" y="59734"/>
                  </a:cubicBezTo>
                  <a:cubicBezTo>
                    <a:pt x="86581" y="55425"/>
                    <a:pt x="89715" y="51507"/>
                    <a:pt x="94024" y="49157"/>
                  </a:cubicBezTo>
                  <a:cubicBezTo>
                    <a:pt x="108128" y="37404"/>
                    <a:pt x="121056" y="24475"/>
                    <a:pt x="132809" y="10763"/>
                  </a:cubicBezTo>
                  <a:cubicBezTo>
                    <a:pt x="134768" y="5279"/>
                    <a:pt x="139469" y="2928"/>
                    <a:pt x="144171" y="186"/>
                  </a:cubicBezTo>
                  <a:cubicBezTo>
                    <a:pt x="151614" y="-990"/>
                    <a:pt x="156707" y="3711"/>
                    <a:pt x="162975" y="6062"/>
                  </a:cubicBezTo>
                  <a:cubicBezTo>
                    <a:pt x="165718" y="8804"/>
                    <a:pt x="169636" y="7237"/>
                    <a:pt x="172770" y="8021"/>
                  </a:cubicBezTo>
                  <a:cubicBezTo>
                    <a:pt x="178646" y="8413"/>
                    <a:pt x="183347" y="11547"/>
                    <a:pt x="187657" y="14681"/>
                  </a:cubicBezTo>
                  <a:cubicBezTo>
                    <a:pt x="190399" y="17423"/>
                    <a:pt x="193533" y="18599"/>
                    <a:pt x="197059" y="18990"/>
                  </a:cubicBezTo>
                  <a:cubicBezTo>
                    <a:pt x="208812" y="23692"/>
                    <a:pt x="221349" y="26826"/>
                    <a:pt x="230751" y="35836"/>
                  </a:cubicBezTo>
                  <a:cubicBezTo>
                    <a:pt x="233102" y="38579"/>
                    <a:pt x="236236" y="40538"/>
                    <a:pt x="239762" y="41321"/>
                  </a:cubicBezTo>
                  <a:cubicBezTo>
                    <a:pt x="243680" y="42888"/>
                    <a:pt x="247206" y="45239"/>
                    <a:pt x="250732" y="47981"/>
                  </a:cubicBezTo>
                  <a:cubicBezTo>
                    <a:pt x="256608" y="56600"/>
                    <a:pt x="266402" y="58951"/>
                    <a:pt x="275413" y="62477"/>
                  </a:cubicBezTo>
                  <a:cubicBezTo>
                    <a:pt x="294610" y="70704"/>
                    <a:pt x="308713" y="85983"/>
                    <a:pt x="323209" y="99695"/>
                  </a:cubicBezTo>
                  <a:cubicBezTo>
                    <a:pt x="345931" y="121634"/>
                    <a:pt x="367478" y="144748"/>
                    <a:pt x="386283" y="170605"/>
                  </a:cubicBezTo>
                  <a:cubicBezTo>
                    <a:pt x="389026" y="173347"/>
                    <a:pt x="391768" y="176089"/>
                    <a:pt x="391768" y="180007"/>
                  </a:cubicBezTo>
                  <a:close/>
                </a:path>
              </a:pathLst>
            </a:custGeom>
            <a:solidFill>
              <a:srgbClr val="FEFEFE"/>
            </a:solidFill>
            <a:ln w="391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72DF299-EF29-4E1B-9AF8-8E30B5A83323}"/>
                </a:ext>
              </a:extLst>
            </p:cNvPr>
            <p:cNvSpPr/>
            <p:nvPr/>
          </p:nvSpPr>
          <p:spPr>
            <a:xfrm>
              <a:off x="5563487" y="2923651"/>
              <a:ext cx="478518" cy="451634"/>
            </a:xfrm>
            <a:custGeom>
              <a:avLst/>
              <a:gdLst>
                <a:gd name="connsiteX0" fmla="*/ 92479 w 348673"/>
                <a:gd name="connsiteY0" fmla="*/ 330221 h 329085"/>
                <a:gd name="connsiteX1" fmla="*/ 4331 w 348673"/>
                <a:gd name="connsiteY1" fmla="*/ 200154 h 329085"/>
                <a:gd name="connsiteX2" fmla="*/ 3939 w 348673"/>
                <a:gd name="connsiteY2" fmla="*/ 188401 h 329085"/>
                <a:gd name="connsiteX3" fmla="*/ 14125 w 348673"/>
                <a:gd name="connsiteY3" fmla="*/ 175081 h 329085"/>
                <a:gd name="connsiteX4" fmla="*/ 223721 w 348673"/>
                <a:gd name="connsiteY4" fmla="*/ 9363 h 329085"/>
                <a:gd name="connsiteX5" fmla="*/ 242526 w 348673"/>
                <a:gd name="connsiteY5" fmla="*/ 352 h 329085"/>
                <a:gd name="connsiteX6" fmla="*/ 333024 w 348673"/>
                <a:gd name="connsiteY6" fmla="*/ 85366 h 329085"/>
                <a:gd name="connsiteX7" fmla="*/ 343602 w 348673"/>
                <a:gd name="connsiteY7" fmla="*/ 93593 h 329085"/>
                <a:gd name="connsiteX8" fmla="*/ 336158 w 348673"/>
                <a:gd name="connsiteY8" fmla="*/ 189968 h 329085"/>
                <a:gd name="connsiteX9" fmla="*/ 159863 w 348673"/>
                <a:gd name="connsiteY9" fmla="*/ 322777 h 329085"/>
                <a:gd name="connsiteX10" fmla="*/ 92479 w 348673"/>
                <a:gd name="connsiteY10" fmla="*/ 330221 h 3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73" h="329085">
                  <a:moveTo>
                    <a:pt x="92479" y="330221"/>
                  </a:moveTo>
                  <a:cubicBezTo>
                    <a:pt x="63096" y="286735"/>
                    <a:pt x="33713" y="243640"/>
                    <a:pt x="4331" y="200154"/>
                  </a:cubicBezTo>
                  <a:cubicBezTo>
                    <a:pt x="1980" y="196628"/>
                    <a:pt x="-3896" y="192318"/>
                    <a:pt x="3939" y="188401"/>
                  </a:cubicBezTo>
                  <a:cubicBezTo>
                    <a:pt x="4331" y="181349"/>
                    <a:pt x="9816" y="178607"/>
                    <a:pt x="14125" y="175081"/>
                  </a:cubicBezTo>
                  <a:cubicBezTo>
                    <a:pt x="84643" y="120625"/>
                    <a:pt x="153594" y="64602"/>
                    <a:pt x="223721" y="9363"/>
                  </a:cubicBezTo>
                  <a:cubicBezTo>
                    <a:pt x="229206" y="5053"/>
                    <a:pt x="233515" y="-1607"/>
                    <a:pt x="242526" y="352"/>
                  </a:cubicBezTo>
                  <a:cubicBezTo>
                    <a:pt x="272692" y="28951"/>
                    <a:pt x="302858" y="57158"/>
                    <a:pt x="333024" y="85366"/>
                  </a:cubicBezTo>
                  <a:cubicBezTo>
                    <a:pt x="336158" y="88500"/>
                    <a:pt x="338901" y="92418"/>
                    <a:pt x="343602" y="93593"/>
                  </a:cubicBezTo>
                  <a:cubicBezTo>
                    <a:pt x="353788" y="126893"/>
                    <a:pt x="356530" y="160585"/>
                    <a:pt x="336158" y="189968"/>
                  </a:cubicBezTo>
                  <a:cubicBezTo>
                    <a:pt x="292280" y="253434"/>
                    <a:pt x="234299" y="299663"/>
                    <a:pt x="159863" y="322777"/>
                  </a:cubicBezTo>
                  <a:cubicBezTo>
                    <a:pt x="137924" y="330221"/>
                    <a:pt x="115201" y="332180"/>
                    <a:pt x="92479" y="330221"/>
                  </a:cubicBezTo>
                  <a:close/>
                </a:path>
              </a:pathLst>
            </a:custGeom>
            <a:solidFill>
              <a:srgbClr val="FEFEFE"/>
            </a:solidFill>
            <a:ln w="391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5C97EEE-FF89-4F3A-A027-8458B65F691A}"/>
                </a:ext>
              </a:extLst>
            </p:cNvPr>
            <p:cNvSpPr/>
            <p:nvPr/>
          </p:nvSpPr>
          <p:spPr>
            <a:xfrm>
              <a:off x="4045703" y="1845050"/>
              <a:ext cx="5377" cy="5377"/>
            </a:xfrm>
            <a:custGeom>
              <a:avLst/>
              <a:gdLst>
                <a:gd name="connsiteX0" fmla="*/ 0 w 0"/>
                <a:gd name="connsiteY0" fmla="*/ 784 h 0"/>
                <a:gd name="connsiteX1" fmla="*/ 0 w 0"/>
                <a:gd name="connsiteY1" fmla="*/ 0 h 0"/>
                <a:gd name="connsiteX2" fmla="*/ 783 w 0"/>
                <a:gd name="connsiteY2" fmla="*/ 392 h 0"/>
                <a:gd name="connsiteX3" fmla="*/ 0 w 0"/>
                <a:gd name="connsiteY3" fmla="*/ 784 h 0"/>
              </a:gdLst>
              <a:ahLst/>
              <a:cxnLst>
                <a:cxn ang="0">
                  <a:pos x="connsiteX0" y="connsiteY0"/>
                </a:cxn>
                <a:cxn ang="0">
                  <a:pos x="connsiteX1" y="connsiteY1"/>
                </a:cxn>
                <a:cxn ang="0">
                  <a:pos x="connsiteX2" y="connsiteY2"/>
                </a:cxn>
                <a:cxn ang="0">
                  <a:pos x="connsiteX3" y="connsiteY3"/>
                </a:cxn>
              </a:cxnLst>
              <a:rect l="l" t="t" r="r" b="b"/>
              <a:pathLst>
                <a:path>
                  <a:moveTo>
                    <a:pt x="0" y="784"/>
                  </a:moveTo>
                  <a:cubicBezTo>
                    <a:pt x="0" y="392"/>
                    <a:pt x="0" y="392"/>
                    <a:pt x="0" y="0"/>
                  </a:cubicBezTo>
                  <a:cubicBezTo>
                    <a:pt x="392" y="0"/>
                    <a:pt x="392" y="392"/>
                    <a:pt x="783" y="392"/>
                  </a:cubicBezTo>
                  <a:cubicBezTo>
                    <a:pt x="783" y="784"/>
                    <a:pt x="392" y="784"/>
                    <a:pt x="0" y="784"/>
                  </a:cubicBezTo>
                  <a:close/>
                </a:path>
              </a:pathLst>
            </a:custGeom>
            <a:solidFill>
              <a:srgbClr val="F4970C"/>
            </a:solidFill>
            <a:ln w="391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E1AC69B-62ED-48DF-A93D-8FFEA283B429}"/>
                </a:ext>
              </a:extLst>
            </p:cNvPr>
            <p:cNvSpPr/>
            <p:nvPr/>
          </p:nvSpPr>
          <p:spPr>
            <a:xfrm>
              <a:off x="3919830" y="3217011"/>
              <a:ext cx="919399" cy="602179"/>
            </a:xfrm>
            <a:custGeom>
              <a:avLst/>
              <a:gdLst>
                <a:gd name="connsiteX0" fmla="*/ 94068 w 669923"/>
                <a:gd name="connsiteY0" fmla="*/ 300593 h 438780"/>
                <a:gd name="connsiteX1" fmla="*/ 44 w 669923"/>
                <a:gd name="connsiteY1" fmla="*/ 4808 h 438780"/>
                <a:gd name="connsiteX2" fmla="*/ 24333 w 669923"/>
                <a:gd name="connsiteY2" fmla="*/ 48295 h 438780"/>
                <a:gd name="connsiteX3" fmla="*/ 140296 w 669923"/>
                <a:gd name="connsiteY3" fmla="*/ 156031 h 438780"/>
                <a:gd name="connsiteX4" fmla="*/ 327953 w 669923"/>
                <a:gd name="connsiteY4" fmla="*/ 196775 h 438780"/>
                <a:gd name="connsiteX5" fmla="*/ 463897 w 669923"/>
                <a:gd name="connsiteY5" fmla="*/ 185805 h 438780"/>
                <a:gd name="connsiteX6" fmla="*/ 628831 w 669923"/>
                <a:gd name="connsiteY6" fmla="*/ 74151 h 438780"/>
                <a:gd name="connsiteX7" fmla="*/ 671534 w 669923"/>
                <a:gd name="connsiteY7" fmla="*/ 107 h 438780"/>
                <a:gd name="connsiteX8" fmla="*/ 573592 w 669923"/>
                <a:gd name="connsiteY8" fmla="*/ 338203 h 438780"/>
                <a:gd name="connsiteX9" fmla="*/ 431380 w 669923"/>
                <a:gd name="connsiteY9" fmla="*/ 424000 h 438780"/>
                <a:gd name="connsiteX10" fmla="*/ 361254 w 669923"/>
                <a:gd name="connsiteY10" fmla="*/ 427918 h 438780"/>
                <a:gd name="connsiteX11" fmla="*/ 94068 w 669923"/>
                <a:gd name="connsiteY11" fmla="*/ 300593 h 43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923" h="438780">
                  <a:moveTo>
                    <a:pt x="94068" y="300593"/>
                  </a:moveTo>
                  <a:cubicBezTo>
                    <a:pt x="91325" y="281788"/>
                    <a:pt x="-2307" y="11860"/>
                    <a:pt x="44" y="4808"/>
                  </a:cubicBezTo>
                  <a:cubicBezTo>
                    <a:pt x="8662" y="20087"/>
                    <a:pt x="16106" y="34583"/>
                    <a:pt x="24333" y="48295"/>
                  </a:cubicBezTo>
                  <a:cubicBezTo>
                    <a:pt x="51757" y="96090"/>
                    <a:pt x="89367" y="132525"/>
                    <a:pt x="140296" y="156031"/>
                  </a:cubicBezTo>
                  <a:cubicBezTo>
                    <a:pt x="200237" y="183455"/>
                    <a:pt x="262136" y="196775"/>
                    <a:pt x="327953" y="196775"/>
                  </a:cubicBezTo>
                  <a:cubicBezTo>
                    <a:pt x="373790" y="196775"/>
                    <a:pt x="419235" y="196775"/>
                    <a:pt x="463897" y="185805"/>
                  </a:cubicBezTo>
                  <a:cubicBezTo>
                    <a:pt x="532848" y="168568"/>
                    <a:pt x="590438" y="136834"/>
                    <a:pt x="628831" y="74151"/>
                  </a:cubicBezTo>
                  <a:cubicBezTo>
                    <a:pt x="644894" y="47903"/>
                    <a:pt x="671142" y="-2635"/>
                    <a:pt x="671534" y="107"/>
                  </a:cubicBezTo>
                  <a:cubicBezTo>
                    <a:pt x="653513" y="78069"/>
                    <a:pt x="579468" y="331935"/>
                    <a:pt x="573592" y="338203"/>
                  </a:cubicBezTo>
                  <a:cubicBezTo>
                    <a:pt x="529322" y="365627"/>
                    <a:pt x="434122" y="422433"/>
                    <a:pt x="431380" y="424000"/>
                  </a:cubicBezTo>
                  <a:cubicBezTo>
                    <a:pt x="391028" y="448682"/>
                    <a:pt x="402781" y="447506"/>
                    <a:pt x="361254" y="427918"/>
                  </a:cubicBezTo>
                  <a:cubicBezTo>
                    <a:pt x="352243" y="424000"/>
                    <a:pt x="96027" y="302160"/>
                    <a:pt x="94068" y="300593"/>
                  </a:cubicBezTo>
                  <a:close/>
                </a:path>
              </a:pathLst>
            </a:custGeom>
            <a:solidFill>
              <a:schemeClr val="bg1">
                <a:lumMod val="75000"/>
              </a:schemeClr>
            </a:solidFill>
            <a:ln w="391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B64EBEB-E90A-4F62-B4B3-986A96C9401E}"/>
                </a:ext>
              </a:extLst>
            </p:cNvPr>
            <p:cNvSpPr/>
            <p:nvPr/>
          </p:nvSpPr>
          <p:spPr>
            <a:xfrm>
              <a:off x="4874237" y="2316577"/>
              <a:ext cx="311842" cy="365609"/>
            </a:xfrm>
            <a:custGeom>
              <a:avLst/>
              <a:gdLst>
                <a:gd name="connsiteX0" fmla="*/ 155532 w 227225"/>
                <a:gd name="connsiteY0" fmla="*/ 0 h 266402"/>
                <a:gd name="connsiteX1" fmla="*/ 227225 w 227225"/>
                <a:gd name="connsiteY1" fmla="*/ 268753 h 266402"/>
                <a:gd name="connsiteX2" fmla="*/ 0 w 227225"/>
                <a:gd name="connsiteY2" fmla="*/ 119881 h 266402"/>
                <a:gd name="connsiteX3" fmla="*/ 99117 w 227225"/>
                <a:gd name="connsiteY3" fmla="*/ 70910 h 266402"/>
                <a:gd name="connsiteX4" fmla="*/ 155532 w 227225"/>
                <a:gd name="connsiteY4" fmla="*/ 0 h 266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25" h="266402">
                  <a:moveTo>
                    <a:pt x="155532" y="0"/>
                  </a:moveTo>
                  <a:cubicBezTo>
                    <a:pt x="183739" y="98334"/>
                    <a:pt x="220565" y="243680"/>
                    <a:pt x="227225" y="268753"/>
                  </a:cubicBezTo>
                  <a:cubicBezTo>
                    <a:pt x="193142" y="246030"/>
                    <a:pt x="28991" y="137119"/>
                    <a:pt x="0" y="119881"/>
                  </a:cubicBezTo>
                  <a:cubicBezTo>
                    <a:pt x="56414" y="101468"/>
                    <a:pt x="74436" y="87756"/>
                    <a:pt x="99117" y="70910"/>
                  </a:cubicBezTo>
                  <a:cubicBezTo>
                    <a:pt x="128892" y="47796"/>
                    <a:pt x="144562" y="17630"/>
                    <a:pt x="155532" y="0"/>
                  </a:cubicBezTo>
                  <a:close/>
                </a:path>
              </a:pathLst>
            </a:custGeom>
            <a:solidFill>
              <a:schemeClr val="bg1">
                <a:lumMod val="75000"/>
              </a:schemeClr>
            </a:solidFill>
            <a:ln w="391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548BC75-DF85-4C72-87D4-C409A14A94D8}"/>
                </a:ext>
              </a:extLst>
            </p:cNvPr>
            <p:cNvSpPr/>
            <p:nvPr/>
          </p:nvSpPr>
          <p:spPr>
            <a:xfrm>
              <a:off x="3538688" y="2331633"/>
              <a:ext cx="80649" cy="225818"/>
            </a:xfrm>
            <a:custGeom>
              <a:avLst/>
              <a:gdLst>
                <a:gd name="connsiteX0" fmla="*/ 0 w 58765"/>
                <a:gd name="connsiteY0" fmla="*/ 168069 h 164542"/>
                <a:gd name="connsiteX1" fmla="*/ 58765 w 58765"/>
                <a:gd name="connsiteY1" fmla="*/ 0 h 164542"/>
              </a:gdLst>
              <a:ahLst/>
              <a:cxnLst>
                <a:cxn ang="0">
                  <a:pos x="connsiteX0" y="connsiteY0"/>
                </a:cxn>
                <a:cxn ang="0">
                  <a:pos x="connsiteX1" y="connsiteY1"/>
                </a:cxn>
              </a:cxnLst>
              <a:rect l="l" t="t" r="r" b="b"/>
              <a:pathLst>
                <a:path w="58765" h="164542">
                  <a:moveTo>
                    <a:pt x="0" y="168069"/>
                  </a:moveTo>
                  <a:cubicBezTo>
                    <a:pt x="19197" y="114788"/>
                    <a:pt x="52497" y="20372"/>
                    <a:pt x="58765" y="0"/>
                  </a:cubicBezTo>
                </a:path>
              </a:pathLst>
            </a:custGeom>
            <a:solidFill>
              <a:srgbClr val="FEB47A"/>
            </a:solidFill>
            <a:ln w="391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7BD4980-C75A-4383-A991-7289EE8F9DC7}"/>
                </a:ext>
              </a:extLst>
            </p:cNvPr>
            <p:cNvSpPr/>
            <p:nvPr/>
          </p:nvSpPr>
          <p:spPr>
            <a:xfrm>
              <a:off x="3577259" y="1868120"/>
              <a:ext cx="1553839" cy="655946"/>
            </a:xfrm>
            <a:custGeom>
              <a:avLst/>
              <a:gdLst>
                <a:gd name="connsiteX0" fmla="*/ 1128786 w 1132209"/>
                <a:gd name="connsiteY0" fmla="*/ 167321 h 477957"/>
                <a:gd name="connsiteX1" fmla="*/ 1117817 w 1132209"/>
                <a:gd name="connsiteY1" fmla="*/ 127361 h 477957"/>
                <a:gd name="connsiteX2" fmla="*/ 984224 w 1132209"/>
                <a:gd name="connsiteY2" fmla="*/ 2387 h 477957"/>
                <a:gd name="connsiteX3" fmla="*/ 782071 w 1132209"/>
                <a:gd name="connsiteY3" fmla="*/ 88576 h 477957"/>
                <a:gd name="connsiteX4" fmla="*/ 708419 w 1132209"/>
                <a:gd name="connsiteY4" fmla="*/ 111298 h 477957"/>
                <a:gd name="connsiteX5" fmla="*/ 584228 w 1132209"/>
                <a:gd name="connsiteY5" fmla="*/ 79173 h 477957"/>
                <a:gd name="connsiteX6" fmla="*/ 501957 w 1132209"/>
                <a:gd name="connsiteY6" fmla="*/ 83483 h 477957"/>
                <a:gd name="connsiteX7" fmla="*/ 371890 w 1132209"/>
                <a:gd name="connsiteY7" fmla="*/ 116783 h 477957"/>
                <a:gd name="connsiteX8" fmla="*/ 333889 w 1132209"/>
                <a:gd name="connsiteY8" fmla="*/ 90534 h 477957"/>
                <a:gd name="connsiteX9" fmla="*/ 241823 w 1132209"/>
                <a:gd name="connsiteY9" fmla="*/ 45873 h 477957"/>
                <a:gd name="connsiteX10" fmla="*/ 215575 w 1132209"/>
                <a:gd name="connsiteY10" fmla="*/ 40388 h 477957"/>
                <a:gd name="connsiteX11" fmla="*/ 53383 w 1132209"/>
                <a:gd name="connsiteY11" fmla="*/ 93669 h 477957"/>
                <a:gd name="connsiteX12" fmla="*/ 6371 w 1132209"/>
                <a:gd name="connsiteY12" fmla="*/ 164187 h 477957"/>
                <a:gd name="connsiteX13" fmla="*/ 3628 w 1132209"/>
                <a:gd name="connsiteY13" fmla="*/ 257819 h 477957"/>
                <a:gd name="connsiteX14" fmla="*/ 83157 w 1132209"/>
                <a:gd name="connsiteY14" fmla="*/ 416485 h 477957"/>
                <a:gd name="connsiteX15" fmla="*/ 157593 w 1132209"/>
                <a:gd name="connsiteY15" fmla="*/ 469374 h 477957"/>
                <a:gd name="connsiteX16" fmla="*/ 253576 w 1132209"/>
                <a:gd name="connsiteY16" fmla="*/ 476426 h 477957"/>
                <a:gd name="connsiteX17" fmla="*/ 274340 w 1132209"/>
                <a:gd name="connsiteY17" fmla="*/ 472508 h 477957"/>
                <a:gd name="connsiteX18" fmla="*/ 355044 w 1132209"/>
                <a:gd name="connsiteY18" fmla="*/ 444301 h 477957"/>
                <a:gd name="connsiteX19" fmla="*/ 389520 w 1132209"/>
                <a:gd name="connsiteY19" fmla="*/ 427455 h 477957"/>
                <a:gd name="connsiteX20" fmla="*/ 468657 w 1132209"/>
                <a:gd name="connsiteY20" fmla="*/ 403557 h 477957"/>
                <a:gd name="connsiteX21" fmla="*/ 530164 w 1132209"/>
                <a:gd name="connsiteY21" fmla="*/ 322069 h 477957"/>
                <a:gd name="connsiteX22" fmla="*/ 614395 w 1132209"/>
                <a:gd name="connsiteY22" fmla="*/ 345575 h 477957"/>
                <a:gd name="connsiteX23" fmla="*/ 698233 w 1132209"/>
                <a:gd name="connsiteY23" fmla="*/ 397681 h 477957"/>
                <a:gd name="connsiteX24" fmla="*/ 768359 w 1132209"/>
                <a:gd name="connsiteY24" fmla="*/ 400815 h 477957"/>
                <a:gd name="connsiteX25" fmla="*/ 829867 w 1132209"/>
                <a:gd name="connsiteY25" fmla="*/ 410609 h 477957"/>
                <a:gd name="connsiteX26" fmla="*/ 950923 w 1132209"/>
                <a:gd name="connsiteY26" fmla="*/ 445868 h 477957"/>
                <a:gd name="connsiteX27" fmla="*/ 1128786 w 1132209"/>
                <a:gd name="connsiteY27" fmla="*/ 167321 h 477957"/>
                <a:gd name="connsiteX28" fmla="*/ 1062969 w 1132209"/>
                <a:gd name="connsiteY28" fmla="*/ 307966 h 477957"/>
                <a:gd name="connsiteX29" fmla="*/ 1062969 w 1132209"/>
                <a:gd name="connsiteY29" fmla="*/ 307966 h 477957"/>
                <a:gd name="connsiteX30" fmla="*/ 1062969 w 1132209"/>
                <a:gd name="connsiteY30" fmla="*/ 307966 h 477957"/>
                <a:gd name="connsiteX31" fmla="*/ 1062969 w 1132209"/>
                <a:gd name="connsiteY31" fmla="*/ 307966 h 477957"/>
                <a:gd name="connsiteX32" fmla="*/ 1062969 w 1132209"/>
                <a:gd name="connsiteY32" fmla="*/ 307966 h 477957"/>
                <a:gd name="connsiteX33" fmla="*/ 1062969 w 1132209"/>
                <a:gd name="connsiteY33" fmla="*/ 307966 h 477957"/>
                <a:gd name="connsiteX34" fmla="*/ 1062969 w 1132209"/>
                <a:gd name="connsiteY34" fmla="*/ 307966 h 477957"/>
                <a:gd name="connsiteX35" fmla="*/ 1062969 w 1132209"/>
                <a:gd name="connsiteY35" fmla="*/ 307966 h 47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32209" h="477957">
                  <a:moveTo>
                    <a:pt x="1128786" y="167321"/>
                  </a:moveTo>
                  <a:cubicBezTo>
                    <a:pt x="1126827" y="156743"/>
                    <a:pt x="1118992" y="130103"/>
                    <a:pt x="1117817" y="127361"/>
                  </a:cubicBezTo>
                  <a:cubicBezTo>
                    <a:pt x="1095486" y="68204"/>
                    <a:pt x="1048865" y="13356"/>
                    <a:pt x="984224" y="2387"/>
                  </a:cubicBezTo>
                  <a:cubicBezTo>
                    <a:pt x="907045" y="-10542"/>
                    <a:pt x="830651" y="30594"/>
                    <a:pt x="782071" y="88576"/>
                  </a:cubicBezTo>
                  <a:cubicBezTo>
                    <a:pt x="762091" y="112473"/>
                    <a:pt x="753472" y="124618"/>
                    <a:pt x="708419" y="111298"/>
                  </a:cubicBezTo>
                  <a:cubicBezTo>
                    <a:pt x="702151" y="108164"/>
                    <a:pt x="597549" y="83091"/>
                    <a:pt x="584228" y="79173"/>
                  </a:cubicBezTo>
                  <a:cubicBezTo>
                    <a:pt x="560331" y="72121"/>
                    <a:pt x="525072" y="70554"/>
                    <a:pt x="501957" y="83483"/>
                  </a:cubicBezTo>
                  <a:cubicBezTo>
                    <a:pt x="493338" y="88184"/>
                    <a:pt x="389912" y="120701"/>
                    <a:pt x="371890" y="116783"/>
                  </a:cubicBezTo>
                  <a:cubicBezTo>
                    <a:pt x="359745" y="114432"/>
                    <a:pt x="344858" y="97978"/>
                    <a:pt x="333889" y="90534"/>
                  </a:cubicBezTo>
                  <a:cubicBezTo>
                    <a:pt x="306073" y="70946"/>
                    <a:pt x="275124" y="54884"/>
                    <a:pt x="241823" y="45873"/>
                  </a:cubicBezTo>
                  <a:cubicBezTo>
                    <a:pt x="233204" y="43522"/>
                    <a:pt x="224585" y="41563"/>
                    <a:pt x="215575" y="40388"/>
                  </a:cubicBezTo>
                  <a:cubicBezTo>
                    <a:pt x="156810" y="31769"/>
                    <a:pt x="96086" y="52533"/>
                    <a:pt x="53383" y="93669"/>
                  </a:cubicBezTo>
                  <a:cubicBezTo>
                    <a:pt x="33794" y="112473"/>
                    <a:pt x="14598" y="137938"/>
                    <a:pt x="6371" y="164187"/>
                  </a:cubicBezTo>
                  <a:cubicBezTo>
                    <a:pt x="-2640" y="192786"/>
                    <a:pt x="-681" y="228829"/>
                    <a:pt x="3628" y="257819"/>
                  </a:cubicBezTo>
                  <a:cubicBezTo>
                    <a:pt x="11855" y="317368"/>
                    <a:pt x="40063" y="374174"/>
                    <a:pt x="83157" y="416485"/>
                  </a:cubicBezTo>
                  <a:cubicBezTo>
                    <a:pt x="103921" y="437249"/>
                    <a:pt x="129778" y="458796"/>
                    <a:pt x="157593" y="469374"/>
                  </a:cubicBezTo>
                  <a:cubicBezTo>
                    <a:pt x="188151" y="481127"/>
                    <a:pt x="221843" y="481127"/>
                    <a:pt x="253576" y="476426"/>
                  </a:cubicBezTo>
                  <a:cubicBezTo>
                    <a:pt x="260628" y="475251"/>
                    <a:pt x="267680" y="474075"/>
                    <a:pt x="274340" y="472508"/>
                  </a:cubicBezTo>
                  <a:cubicBezTo>
                    <a:pt x="302156" y="466240"/>
                    <a:pt x="329187" y="456446"/>
                    <a:pt x="355044" y="444301"/>
                  </a:cubicBezTo>
                  <a:cubicBezTo>
                    <a:pt x="366405" y="438816"/>
                    <a:pt x="377767" y="431373"/>
                    <a:pt x="389520" y="427455"/>
                  </a:cubicBezTo>
                  <a:cubicBezTo>
                    <a:pt x="415376" y="419620"/>
                    <a:pt x="444759" y="416877"/>
                    <a:pt x="468657" y="403557"/>
                  </a:cubicBezTo>
                  <a:cubicBezTo>
                    <a:pt x="498040" y="386711"/>
                    <a:pt x="512535" y="349493"/>
                    <a:pt x="530164" y="322069"/>
                  </a:cubicBezTo>
                  <a:cubicBezTo>
                    <a:pt x="557588" y="278583"/>
                    <a:pt x="596765" y="316193"/>
                    <a:pt x="614395" y="345575"/>
                  </a:cubicBezTo>
                  <a:cubicBezTo>
                    <a:pt x="645344" y="397289"/>
                    <a:pt x="670417" y="396505"/>
                    <a:pt x="698233" y="397681"/>
                  </a:cubicBezTo>
                  <a:cubicBezTo>
                    <a:pt x="721739" y="398856"/>
                    <a:pt x="745245" y="400031"/>
                    <a:pt x="768359" y="400815"/>
                  </a:cubicBezTo>
                  <a:cubicBezTo>
                    <a:pt x="787948" y="401598"/>
                    <a:pt x="813021" y="398464"/>
                    <a:pt x="829867" y="410609"/>
                  </a:cubicBezTo>
                  <a:cubicBezTo>
                    <a:pt x="867869" y="432548"/>
                    <a:pt x="905087" y="454879"/>
                    <a:pt x="950923" y="445868"/>
                  </a:cubicBezTo>
                  <a:cubicBezTo>
                    <a:pt x="1073938" y="422362"/>
                    <a:pt x="1149942" y="286027"/>
                    <a:pt x="1128786" y="167321"/>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moveTo>
                    <a:pt x="1062969" y="307966"/>
                  </a:moveTo>
                  <a:cubicBezTo>
                    <a:pt x="1062969" y="307966"/>
                    <a:pt x="1062969" y="307966"/>
                    <a:pt x="1062969" y="307966"/>
                  </a:cubicBezTo>
                  <a:cubicBezTo>
                    <a:pt x="1062969" y="307966"/>
                    <a:pt x="1062969" y="307966"/>
                    <a:pt x="1062969" y="307966"/>
                  </a:cubicBezTo>
                  <a:cubicBezTo>
                    <a:pt x="1062969" y="307966"/>
                    <a:pt x="1062969" y="307966"/>
                    <a:pt x="1062969" y="307966"/>
                  </a:cubicBezTo>
                  <a:close/>
                </a:path>
              </a:pathLst>
            </a:custGeom>
            <a:solidFill>
              <a:srgbClr val="000000"/>
            </a:solidFill>
            <a:ln w="391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7AF53FF-30A6-492C-9F33-3F3BEE6C54C5}"/>
                </a:ext>
              </a:extLst>
            </p:cNvPr>
            <p:cNvSpPr/>
            <p:nvPr/>
          </p:nvSpPr>
          <p:spPr>
            <a:xfrm>
              <a:off x="3637619" y="1991293"/>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D636053-8484-46DD-A7C2-DE10398B5A3F}"/>
                </a:ext>
              </a:extLst>
            </p:cNvPr>
            <p:cNvSpPr/>
            <p:nvPr/>
          </p:nvSpPr>
          <p:spPr>
            <a:xfrm>
              <a:off x="4691970" y="1943441"/>
              <a:ext cx="381738" cy="381738"/>
            </a:xfrm>
            <a:custGeom>
              <a:avLst/>
              <a:gdLst>
                <a:gd name="connsiteX0" fmla="*/ 278155 w 278155"/>
                <a:gd name="connsiteY0" fmla="*/ 139078 h 278155"/>
                <a:gd name="connsiteX1" fmla="*/ 139078 w 278155"/>
                <a:gd name="connsiteY1" fmla="*/ 278155 h 278155"/>
                <a:gd name="connsiteX2" fmla="*/ 0 w 278155"/>
                <a:gd name="connsiteY2" fmla="*/ 139078 h 278155"/>
                <a:gd name="connsiteX3" fmla="*/ 139078 w 278155"/>
                <a:gd name="connsiteY3" fmla="*/ 0 h 278155"/>
                <a:gd name="connsiteX4" fmla="*/ 278155 w 278155"/>
                <a:gd name="connsiteY4" fmla="*/ 139078 h 2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55" h="278155">
                  <a:moveTo>
                    <a:pt x="278155" y="139078"/>
                  </a:moveTo>
                  <a:cubicBezTo>
                    <a:pt x="278155" y="215888"/>
                    <a:pt x="215888" y="278155"/>
                    <a:pt x="139078" y="278155"/>
                  </a:cubicBezTo>
                  <a:cubicBezTo>
                    <a:pt x="62267" y="278155"/>
                    <a:pt x="0" y="215888"/>
                    <a:pt x="0" y="139078"/>
                  </a:cubicBezTo>
                  <a:cubicBezTo>
                    <a:pt x="0" y="62267"/>
                    <a:pt x="62267" y="0"/>
                    <a:pt x="139078" y="0"/>
                  </a:cubicBezTo>
                  <a:cubicBezTo>
                    <a:pt x="215888" y="0"/>
                    <a:pt x="278155" y="62267"/>
                    <a:pt x="278155" y="139078"/>
                  </a:cubicBezTo>
                  <a:close/>
                </a:path>
              </a:pathLst>
            </a:custGeom>
            <a:solidFill>
              <a:schemeClr val="accent1"/>
            </a:solidFill>
            <a:ln w="391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F713711-DC01-411C-A6EC-EB453D6A6343}"/>
                </a:ext>
              </a:extLst>
            </p:cNvPr>
            <p:cNvSpPr/>
            <p:nvPr/>
          </p:nvSpPr>
          <p:spPr>
            <a:xfrm>
              <a:off x="3796426" y="3532764"/>
              <a:ext cx="1553265" cy="3199717"/>
            </a:xfrm>
            <a:custGeom>
              <a:avLst/>
              <a:gdLst>
                <a:gd name="connsiteX0" fmla="*/ 915170 w 1089115"/>
                <a:gd name="connsiteY0" fmla="*/ 763556 h 1402529"/>
                <a:gd name="connsiteX1" fmla="*/ 803125 w 1089115"/>
                <a:gd name="connsiteY1" fmla="*/ 377665 h 1402529"/>
                <a:gd name="connsiteX2" fmla="*/ 801949 w 1089115"/>
                <a:gd name="connsiteY2" fmla="*/ 364344 h 1402529"/>
                <a:gd name="connsiteX3" fmla="*/ 801949 w 1089115"/>
                <a:gd name="connsiteY3" fmla="*/ 209204 h 1402529"/>
                <a:gd name="connsiteX4" fmla="*/ 802733 w 1089115"/>
                <a:gd name="connsiteY4" fmla="*/ 99117 h 1402529"/>
                <a:gd name="connsiteX5" fmla="*/ 805083 w 1089115"/>
                <a:gd name="connsiteY5" fmla="*/ 63075 h 1402529"/>
                <a:gd name="connsiteX6" fmla="*/ 800774 w 1089115"/>
                <a:gd name="connsiteY6" fmla="*/ 46620 h 1402529"/>
                <a:gd name="connsiteX7" fmla="*/ 766690 w 1089115"/>
                <a:gd name="connsiteY7" fmla="*/ 14104 h 1402529"/>
                <a:gd name="connsiteX8" fmla="*/ 757680 w 1089115"/>
                <a:gd name="connsiteY8" fmla="*/ 24290 h 1402529"/>
                <a:gd name="connsiteX9" fmla="*/ 752195 w 1089115"/>
                <a:gd name="connsiteY9" fmla="*/ 50930 h 1402529"/>
                <a:gd name="connsiteX10" fmla="*/ 716936 w 1089115"/>
                <a:gd name="connsiteY10" fmla="*/ 101860 h 1402529"/>
                <a:gd name="connsiteX11" fmla="*/ 583343 w 1089115"/>
                <a:gd name="connsiteY11" fmla="*/ 184523 h 1402529"/>
                <a:gd name="connsiteX12" fmla="*/ 574332 w 1089115"/>
                <a:gd name="connsiteY12" fmla="*/ 191183 h 1402529"/>
                <a:gd name="connsiteX13" fmla="*/ 555135 w 1089115"/>
                <a:gd name="connsiteY13" fmla="*/ 205678 h 1402529"/>
                <a:gd name="connsiteX14" fmla="*/ 521052 w 1089115"/>
                <a:gd name="connsiteY14" fmla="*/ 208812 h 1402529"/>
                <a:gd name="connsiteX15" fmla="*/ 515567 w 1089115"/>
                <a:gd name="connsiteY15" fmla="*/ 202152 h 1402529"/>
                <a:gd name="connsiteX16" fmla="*/ 487751 w 1089115"/>
                <a:gd name="connsiteY16" fmla="*/ 189224 h 1402529"/>
                <a:gd name="connsiteX17" fmla="*/ 467379 w 1089115"/>
                <a:gd name="connsiteY17" fmla="*/ 179822 h 1402529"/>
                <a:gd name="connsiteX18" fmla="*/ 404305 w 1089115"/>
                <a:gd name="connsiteY18" fmla="*/ 147697 h 1402529"/>
                <a:gd name="connsiteX19" fmla="*/ 400779 w 1089115"/>
                <a:gd name="connsiteY19" fmla="*/ 146130 h 1402529"/>
                <a:gd name="connsiteX20" fmla="*/ 389418 w 1089115"/>
                <a:gd name="connsiteY20" fmla="*/ 139469 h 1402529"/>
                <a:gd name="connsiteX21" fmla="*/ 237803 w 1089115"/>
                <a:gd name="connsiteY21" fmla="*/ 64250 h 1402529"/>
                <a:gd name="connsiteX22" fmla="*/ 181780 w 1089115"/>
                <a:gd name="connsiteY22" fmla="*/ 36435 h 1402529"/>
                <a:gd name="connsiteX23" fmla="*/ 167285 w 1089115"/>
                <a:gd name="connsiteY23" fmla="*/ 18021 h 1402529"/>
                <a:gd name="connsiteX24" fmla="*/ 159450 w 1089115"/>
                <a:gd name="connsiteY24" fmla="*/ 0 h 1402529"/>
                <a:gd name="connsiteX25" fmla="*/ 138294 w 1089115"/>
                <a:gd name="connsiteY25" fmla="*/ 24681 h 1402529"/>
                <a:gd name="connsiteX26" fmla="*/ 129283 w 1089115"/>
                <a:gd name="connsiteY26" fmla="*/ 81880 h 1402529"/>
                <a:gd name="connsiteX27" fmla="*/ 129283 w 1089115"/>
                <a:gd name="connsiteY27" fmla="*/ 103035 h 1402529"/>
                <a:gd name="connsiteX28" fmla="*/ 126541 w 1089115"/>
                <a:gd name="connsiteY28" fmla="*/ 121840 h 1402529"/>
                <a:gd name="connsiteX29" fmla="*/ 121448 w 1089115"/>
                <a:gd name="connsiteY29" fmla="*/ 167285 h 1402529"/>
                <a:gd name="connsiteX30" fmla="*/ 162976 w 1089115"/>
                <a:gd name="connsiteY30" fmla="*/ 363561 h 1402529"/>
                <a:gd name="connsiteX31" fmla="*/ 170811 w 1089115"/>
                <a:gd name="connsiteY31" fmla="*/ 408614 h 1402529"/>
                <a:gd name="connsiteX32" fmla="*/ 124191 w 1089115"/>
                <a:gd name="connsiteY32" fmla="*/ 680110 h 1402529"/>
                <a:gd name="connsiteX33" fmla="*/ 76395 w 1089115"/>
                <a:gd name="connsiteY33" fmla="*/ 958265 h 1402529"/>
                <a:gd name="connsiteX34" fmla="*/ 28599 w 1089115"/>
                <a:gd name="connsiteY34" fmla="*/ 1234853 h 1402529"/>
                <a:gd name="connsiteX35" fmla="*/ 0 w 1089115"/>
                <a:gd name="connsiteY35" fmla="*/ 1403313 h 1402529"/>
                <a:gd name="connsiteX36" fmla="*/ 327126 w 1089115"/>
                <a:gd name="connsiteY36" fmla="*/ 1403313 h 1402529"/>
                <a:gd name="connsiteX37" fmla="*/ 465812 w 1089115"/>
                <a:gd name="connsiteY37" fmla="*/ 1403313 h 1402529"/>
                <a:gd name="connsiteX38" fmla="*/ 776484 w 1089115"/>
                <a:gd name="connsiteY38" fmla="*/ 1403313 h 1402529"/>
                <a:gd name="connsiteX39" fmla="*/ 891272 w 1089115"/>
                <a:gd name="connsiteY39" fmla="*/ 1403313 h 1402529"/>
                <a:gd name="connsiteX40" fmla="*/ 1089899 w 1089115"/>
                <a:gd name="connsiteY40" fmla="*/ 1403313 h 1402529"/>
                <a:gd name="connsiteX41" fmla="*/ 915170 w 1089115"/>
                <a:gd name="connsiteY41" fmla="*/ 763556 h 1402529"/>
                <a:gd name="connsiteX0" fmla="*/ 886613 w 1061343"/>
                <a:gd name="connsiteY0" fmla="*/ 763556 h 2318072"/>
                <a:gd name="connsiteX1" fmla="*/ 774568 w 1061343"/>
                <a:gd name="connsiteY1" fmla="*/ 377665 h 2318072"/>
                <a:gd name="connsiteX2" fmla="*/ 773392 w 1061343"/>
                <a:gd name="connsiteY2" fmla="*/ 364344 h 2318072"/>
                <a:gd name="connsiteX3" fmla="*/ 773392 w 1061343"/>
                <a:gd name="connsiteY3" fmla="*/ 209204 h 2318072"/>
                <a:gd name="connsiteX4" fmla="*/ 774176 w 1061343"/>
                <a:gd name="connsiteY4" fmla="*/ 99117 h 2318072"/>
                <a:gd name="connsiteX5" fmla="*/ 776526 w 1061343"/>
                <a:gd name="connsiteY5" fmla="*/ 63075 h 2318072"/>
                <a:gd name="connsiteX6" fmla="*/ 772217 w 1061343"/>
                <a:gd name="connsiteY6" fmla="*/ 46620 h 2318072"/>
                <a:gd name="connsiteX7" fmla="*/ 738133 w 1061343"/>
                <a:gd name="connsiteY7" fmla="*/ 14104 h 2318072"/>
                <a:gd name="connsiteX8" fmla="*/ 729123 w 1061343"/>
                <a:gd name="connsiteY8" fmla="*/ 24290 h 2318072"/>
                <a:gd name="connsiteX9" fmla="*/ 723638 w 1061343"/>
                <a:gd name="connsiteY9" fmla="*/ 50930 h 2318072"/>
                <a:gd name="connsiteX10" fmla="*/ 688379 w 1061343"/>
                <a:gd name="connsiteY10" fmla="*/ 101860 h 2318072"/>
                <a:gd name="connsiteX11" fmla="*/ 554786 w 1061343"/>
                <a:gd name="connsiteY11" fmla="*/ 184523 h 2318072"/>
                <a:gd name="connsiteX12" fmla="*/ 545775 w 1061343"/>
                <a:gd name="connsiteY12" fmla="*/ 191183 h 2318072"/>
                <a:gd name="connsiteX13" fmla="*/ 526578 w 1061343"/>
                <a:gd name="connsiteY13" fmla="*/ 205678 h 2318072"/>
                <a:gd name="connsiteX14" fmla="*/ 492495 w 1061343"/>
                <a:gd name="connsiteY14" fmla="*/ 208812 h 2318072"/>
                <a:gd name="connsiteX15" fmla="*/ 487010 w 1061343"/>
                <a:gd name="connsiteY15" fmla="*/ 202152 h 2318072"/>
                <a:gd name="connsiteX16" fmla="*/ 459194 w 1061343"/>
                <a:gd name="connsiteY16" fmla="*/ 189224 h 2318072"/>
                <a:gd name="connsiteX17" fmla="*/ 438822 w 1061343"/>
                <a:gd name="connsiteY17" fmla="*/ 179822 h 2318072"/>
                <a:gd name="connsiteX18" fmla="*/ 375748 w 1061343"/>
                <a:gd name="connsiteY18" fmla="*/ 147697 h 2318072"/>
                <a:gd name="connsiteX19" fmla="*/ 372222 w 1061343"/>
                <a:gd name="connsiteY19" fmla="*/ 146130 h 2318072"/>
                <a:gd name="connsiteX20" fmla="*/ 360861 w 1061343"/>
                <a:gd name="connsiteY20" fmla="*/ 139469 h 2318072"/>
                <a:gd name="connsiteX21" fmla="*/ 209246 w 1061343"/>
                <a:gd name="connsiteY21" fmla="*/ 64250 h 2318072"/>
                <a:gd name="connsiteX22" fmla="*/ 153223 w 1061343"/>
                <a:gd name="connsiteY22" fmla="*/ 36435 h 2318072"/>
                <a:gd name="connsiteX23" fmla="*/ 138728 w 1061343"/>
                <a:gd name="connsiteY23" fmla="*/ 18021 h 2318072"/>
                <a:gd name="connsiteX24" fmla="*/ 130893 w 1061343"/>
                <a:gd name="connsiteY24" fmla="*/ 0 h 2318072"/>
                <a:gd name="connsiteX25" fmla="*/ 109737 w 1061343"/>
                <a:gd name="connsiteY25" fmla="*/ 24681 h 2318072"/>
                <a:gd name="connsiteX26" fmla="*/ 100726 w 1061343"/>
                <a:gd name="connsiteY26" fmla="*/ 81880 h 2318072"/>
                <a:gd name="connsiteX27" fmla="*/ 100726 w 1061343"/>
                <a:gd name="connsiteY27" fmla="*/ 103035 h 2318072"/>
                <a:gd name="connsiteX28" fmla="*/ 97984 w 1061343"/>
                <a:gd name="connsiteY28" fmla="*/ 121840 h 2318072"/>
                <a:gd name="connsiteX29" fmla="*/ 92891 w 1061343"/>
                <a:gd name="connsiteY29" fmla="*/ 167285 h 2318072"/>
                <a:gd name="connsiteX30" fmla="*/ 134419 w 1061343"/>
                <a:gd name="connsiteY30" fmla="*/ 363561 h 2318072"/>
                <a:gd name="connsiteX31" fmla="*/ 142254 w 1061343"/>
                <a:gd name="connsiteY31" fmla="*/ 408614 h 2318072"/>
                <a:gd name="connsiteX32" fmla="*/ 95634 w 1061343"/>
                <a:gd name="connsiteY32" fmla="*/ 680110 h 2318072"/>
                <a:gd name="connsiteX33" fmla="*/ 47838 w 1061343"/>
                <a:gd name="connsiteY33" fmla="*/ 958265 h 2318072"/>
                <a:gd name="connsiteX34" fmla="*/ 42 w 1061343"/>
                <a:gd name="connsiteY34" fmla="*/ 1234853 h 2318072"/>
                <a:gd name="connsiteX35" fmla="*/ 37913 w 1061343"/>
                <a:gd name="connsiteY35" fmla="*/ 2318072 h 2318072"/>
                <a:gd name="connsiteX36" fmla="*/ 298569 w 1061343"/>
                <a:gd name="connsiteY36" fmla="*/ 1403313 h 2318072"/>
                <a:gd name="connsiteX37" fmla="*/ 437255 w 1061343"/>
                <a:gd name="connsiteY37" fmla="*/ 1403313 h 2318072"/>
                <a:gd name="connsiteX38" fmla="*/ 747927 w 1061343"/>
                <a:gd name="connsiteY38" fmla="*/ 1403313 h 2318072"/>
                <a:gd name="connsiteX39" fmla="*/ 862715 w 1061343"/>
                <a:gd name="connsiteY39" fmla="*/ 1403313 h 2318072"/>
                <a:gd name="connsiteX40" fmla="*/ 1061342 w 1061343"/>
                <a:gd name="connsiteY40" fmla="*/ 1403313 h 2318072"/>
                <a:gd name="connsiteX41" fmla="*/ 886613 w 1061343"/>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55031 w 1029760"/>
                <a:gd name="connsiteY0" fmla="*/ 763556 h 2318072"/>
                <a:gd name="connsiteX1" fmla="*/ 742986 w 1029760"/>
                <a:gd name="connsiteY1" fmla="*/ 377665 h 2318072"/>
                <a:gd name="connsiteX2" fmla="*/ 741810 w 1029760"/>
                <a:gd name="connsiteY2" fmla="*/ 364344 h 2318072"/>
                <a:gd name="connsiteX3" fmla="*/ 741810 w 1029760"/>
                <a:gd name="connsiteY3" fmla="*/ 209204 h 2318072"/>
                <a:gd name="connsiteX4" fmla="*/ 742594 w 1029760"/>
                <a:gd name="connsiteY4" fmla="*/ 99117 h 2318072"/>
                <a:gd name="connsiteX5" fmla="*/ 744944 w 1029760"/>
                <a:gd name="connsiteY5" fmla="*/ 63075 h 2318072"/>
                <a:gd name="connsiteX6" fmla="*/ 740635 w 1029760"/>
                <a:gd name="connsiteY6" fmla="*/ 46620 h 2318072"/>
                <a:gd name="connsiteX7" fmla="*/ 706551 w 1029760"/>
                <a:gd name="connsiteY7" fmla="*/ 14104 h 2318072"/>
                <a:gd name="connsiteX8" fmla="*/ 697541 w 1029760"/>
                <a:gd name="connsiteY8" fmla="*/ 24290 h 2318072"/>
                <a:gd name="connsiteX9" fmla="*/ 692056 w 1029760"/>
                <a:gd name="connsiteY9" fmla="*/ 50930 h 2318072"/>
                <a:gd name="connsiteX10" fmla="*/ 656797 w 1029760"/>
                <a:gd name="connsiteY10" fmla="*/ 101860 h 2318072"/>
                <a:gd name="connsiteX11" fmla="*/ 523204 w 1029760"/>
                <a:gd name="connsiteY11" fmla="*/ 184523 h 2318072"/>
                <a:gd name="connsiteX12" fmla="*/ 514193 w 1029760"/>
                <a:gd name="connsiteY12" fmla="*/ 191183 h 2318072"/>
                <a:gd name="connsiteX13" fmla="*/ 494996 w 1029760"/>
                <a:gd name="connsiteY13" fmla="*/ 205678 h 2318072"/>
                <a:gd name="connsiteX14" fmla="*/ 460913 w 1029760"/>
                <a:gd name="connsiteY14" fmla="*/ 208812 h 2318072"/>
                <a:gd name="connsiteX15" fmla="*/ 455428 w 1029760"/>
                <a:gd name="connsiteY15" fmla="*/ 202152 h 2318072"/>
                <a:gd name="connsiteX16" fmla="*/ 427612 w 1029760"/>
                <a:gd name="connsiteY16" fmla="*/ 189224 h 2318072"/>
                <a:gd name="connsiteX17" fmla="*/ 407240 w 1029760"/>
                <a:gd name="connsiteY17" fmla="*/ 179822 h 2318072"/>
                <a:gd name="connsiteX18" fmla="*/ 344166 w 1029760"/>
                <a:gd name="connsiteY18" fmla="*/ 147697 h 2318072"/>
                <a:gd name="connsiteX19" fmla="*/ 340640 w 1029760"/>
                <a:gd name="connsiteY19" fmla="*/ 146130 h 2318072"/>
                <a:gd name="connsiteX20" fmla="*/ 329279 w 1029760"/>
                <a:gd name="connsiteY20" fmla="*/ 139469 h 2318072"/>
                <a:gd name="connsiteX21" fmla="*/ 177664 w 1029760"/>
                <a:gd name="connsiteY21" fmla="*/ 64250 h 2318072"/>
                <a:gd name="connsiteX22" fmla="*/ 121641 w 1029760"/>
                <a:gd name="connsiteY22" fmla="*/ 36435 h 2318072"/>
                <a:gd name="connsiteX23" fmla="*/ 107146 w 1029760"/>
                <a:gd name="connsiteY23" fmla="*/ 18021 h 2318072"/>
                <a:gd name="connsiteX24" fmla="*/ 99311 w 1029760"/>
                <a:gd name="connsiteY24" fmla="*/ 0 h 2318072"/>
                <a:gd name="connsiteX25" fmla="*/ 78155 w 1029760"/>
                <a:gd name="connsiteY25" fmla="*/ 24681 h 2318072"/>
                <a:gd name="connsiteX26" fmla="*/ 69144 w 1029760"/>
                <a:gd name="connsiteY26" fmla="*/ 81880 h 2318072"/>
                <a:gd name="connsiteX27" fmla="*/ 69144 w 1029760"/>
                <a:gd name="connsiteY27" fmla="*/ 103035 h 2318072"/>
                <a:gd name="connsiteX28" fmla="*/ 66402 w 1029760"/>
                <a:gd name="connsiteY28" fmla="*/ 121840 h 2318072"/>
                <a:gd name="connsiteX29" fmla="*/ 61309 w 1029760"/>
                <a:gd name="connsiteY29" fmla="*/ 167285 h 2318072"/>
                <a:gd name="connsiteX30" fmla="*/ 102837 w 1029760"/>
                <a:gd name="connsiteY30" fmla="*/ 363561 h 2318072"/>
                <a:gd name="connsiteX31" fmla="*/ 110672 w 1029760"/>
                <a:gd name="connsiteY31" fmla="*/ 408614 h 2318072"/>
                <a:gd name="connsiteX32" fmla="*/ 64052 w 1029760"/>
                <a:gd name="connsiteY32" fmla="*/ 680110 h 2318072"/>
                <a:gd name="connsiteX33" fmla="*/ 16256 w 1029760"/>
                <a:gd name="connsiteY33" fmla="*/ 958265 h 2318072"/>
                <a:gd name="connsiteX34" fmla="*/ 113 w 1029760"/>
                <a:gd name="connsiteY34" fmla="*/ 1276001 h 2318072"/>
                <a:gd name="connsiteX35" fmla="*/ 6331 w 1029760"/>
                <a:gd name="connsiteY35" fmla="*/ 2318072 h 2318072"/>
                <a:gd name="connsiteX36" fmla="*/ 266987 w 1029760"/>
                <a:gd name="connsiteY36" fmla="*/ 1403313 h 2318072"/>
                <a:gd name="connsiteX37" fmla="*/ 405673 w 1029760"/>
                <a:gd name="connsiteY37" fmla="*/ 1403313 h 2318072"/>
                <a:gd name="connsiteX38" fmla="*/ 716345 w 1029760"/>
                <a:gd name="connsiteY38" fmla="*/ 1403313 h 2318072"/>
                <a:gd name="connsiteX39" fmla="*/ 831133 w 1029760"/>
                <a:gd name="connsiteY39" fmla="*/ 1403313 h 2318072"/>
                <a:gd name="connsiteX40" fmla="*/ 1029760 w 1029760"/>
                <a:gd name="connsiteY40" fmla="*/ 1403313 h 2318072"/>
                <a:gd name="connsiteX41" fmla="*/ 855031 w 1029760"/>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15129 w 1039216"/>
                <a:gd name="connsiteY37" fmla="*/ 1403313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18072"/>
                <a:gd name="connsiteX1" fmla="*/ 752442 w 1039216"/>
                <a:gd name="connsiteY1" fmla="*/ 377665 h 2318072"/>
                <a:gd name="connsiteX2" fmla="*/ 751266 w 1039216"/>
                <a:gd name="connsiteY2" fmla="*/ 364344 h 2318072"/>
                <a:gd name="connsiteX3" fmla="*/ 751266 w 1039216"/>
                <a:gd name="connsiteY3" fmla="*/ 209204 h 2318072"/>
                <a:gd name="connsiteX4" fmla="*/ 752050 w 1039216"/>
                <a:gd name="connsiteY4" fmla="*/ 99117 h 2318072"/>
                <a:gd name="connsiteX5" fmla="*/ 754400 w 1039216"/>
                <a:gd name="connsiteY5" fmla="*/ 63075 h 2318072"/>
                <a:gd name="connsiteX6" fmla="*/ 750091 w 1039216"/>
                <a:gd name="connsiteY6" fmla="*/ 46620 h 2318072"/>
                <a:gd name="connsiteX7" fmla="*/ 716007 w 1039216"/>
                <a:gd name="connsiteY7" fmla="*/ 14104 h 2318072"/>
                <a:gd name="connsiteX8" fmla="*/ 706997 w 1039216"/>
                <a:gd name="connsiteY8" fmla="*/ 24290 h 2318072"/>
                <a:gd name="connsiteX9" fmla="*/ 701512 w 1039216"/>
                <a:gd name="connsiteY9" fmla="*/ 50930 h 2318072"/>
                <a:gd name="connsiteX10" fmla="*/ 666253 w 1039216"/>
                <a:gd name="connsiteY10" fmla="*/ 101860 h 2318072"/>
                <a:gd name="connsiteX11" fmla="*/ 532660 w 1039216"/>
                <a:gd name="connsiteY11" fmla="*/ 184523 h 2318072"/>
                <a:gd name="connsiteX12" fmla="*/ 523649 w 1039216"/>
                <a:gd name="connsiteY12" fmla="*/ 191183 h 2318072"/>
                <a:gd name="connsiteX13" fmla="*/ 504452 w 1039216"/>
                <a:gd name="connsiteY13" fmla="*/ 205678 h 2318072"/>
                <a:gd name="connsiteX14" fmla="*/ 470369 w 1039216"/>
                <a:gd name="connsiteY14" fmla="*/ 208812 h 2318072"/>
                <a:gd name="connsiteX15" fmla="*/ 464884 w 1039216"/>
                <a:gd name="connsiteY15" fmla="*/ 202152 h 2318072"/>
                <a:gd name="connsiteX16" fmla="*/ 437068 w 1039216"/>
                <a:gd name="connsiteY16" fmla="*/ 189224 h 2318072"/>
                <a:gd name="connsiteX17" fmla="*/ 416696 w 1039216"/>
                <a:gd name="connsiteY17" fmla="*/ 179822 h 2318072"/>
                <a:gd name="connsiteX18" fmla="*/ 353622 w 1039216"/>
                <a:gd name="connsiteY18" fmla="*/ 147697 h 2318072"/>
                <a:gd name="connsiteX19" fmla="*/ 350096 w 1039216"/>
                <a:gd name="connsiteY19" fmla="*/ 146130 h 2318072"/>
                <a:gd name="connsiteX20" fmla="*/ 338735 w 1039216"/>
                <a:gd name="connsiteY20" fmla="*/ 139469 h 2318072"/>
                <a:gd name="connsiteX21" fmla="*/ 187120 w 1039216"/>
                <a:gd name="connsiteY21" fmla="*/ 64250 h 2318072"/>
                <a:gd name="connsiteX22" fmla="*/ 131097 w 1039216"/>
                <a:gd name="connsiteY22" fmla="*/ 36435 h 2318072"/>
                <a:gd name="connsiteX23" fmla="*/ 116602 w 1039216"/>
                <a:gd name="connsiteY23" fmla="*/ 18021 h 2318072"/>
                <a:gd name="connsiteX24" fmla="*/ 108767 w 1039216"/>
                <a:gd name="connsiteY24" fmla="*/ 0 h 2318072"/>
                <a:gd name="connsiteX25" fmla="*/ 87611 w 1039216"/>
                <a:gd name="connsiteY25" fmla="*/ 24681 h 2318072"/>
                <a:gd name="connsiteX26" fmla="*/ 78600 w 1039216"/>
                <a:gd name="connsiteY26" fmla="*/ 81880 h 2318072"/>
                <a:gd name="connsiteX27" fmla="*/ 78600 w 1039216"/>
                <a:gd name="connsiteY27" fmla="*/ 103035 h 2318072"/>
                <a:gd name="connsiteX28" fmla="*/ 75858 w 1039216"/>
                <a:gd name="connsiteY28" fmla="*/ 121840 h 2318072"/>
                <a:gd name="connsiteX29" fmla="*/ 70765 w 1039216"/>
                <a:gd name="connsiteY29" fmla="*/ 167285 h 2318072"/>
                <a:gd name="connsiteX30" fmla="*/ 112293 w 1039216"/>
                <a:gd name="connsiteY30" fmla="*/ 363561 h 2318072"/>
                <a:gd name="connsiteX31" fmla="*/ 120128 w 1039216"/>
                <a:gd name="connsiteY31" fmla="*/ 408614 h 2318072"/>
                <a:gd name="connsiteX32" fmla="*/ 73508 w 1039216"/>
                <a:gd name="connsiteY32" fmla="*/ 680110 h 2318072"/>
                <a:gd name="connsiteX33" fmla="*/ 25712 w 1039216"/>
                <a:gd name="connsiteY33" fmla="*/ 958265 h 2318072"/>
                <a:gd name="connsiteX34" fmla="*/ 73 w 1039216"/>
                <a:gd name="connsiteY34" fmla="*/ 1282332 h 2318072"/>
                <a:gd name="connsiteX35" fmla="*/ 15787 w 1039216"/>
                <a:gd name="connsiteY35" fmla="*/ 2318072 h 2318072"/>
                <a:gd name="connsiteX36" fmla="*/ 276443 w 1039216"/>
                <a:gd name="connsiteY36" fmla="*/ 1403313 h 2318072"/>
                <a:gd name="connsiteX37" fmla="*/ 475268 w 1039216"/>
                <a:gd name="connsiteY37" fmla="*/ 1634376 h 2318072"/>
                <a:gd name="connsiteX38" fmla="*/ 725801 w 1039216"/>
                <a:gd name="connsiteY38" fmla="*/ 1403313 h 2318072"/>
                <a:gd name="connsiteX39" fmla="*/ 840589 w 1039216"/>
                <a:gd name="connsiteY39" fmla="*/ 1403313 h 2318072"/>
                <a:gd name="connsiteX40" fmla="*/ 1039216 w 1039216"/>
                <a:gd name="connsiteY40" fmla="*/ 1403313 h 2318072"/>
                <a:gd name="connsiteX41" fmla="*/ 864487 w 1039216"/>
                <a:gd name="connsiteY41" fmla="*/ 763556 h 2318072"/>
                <a:gd name="connsiteX0" fmla="*/ 864487 w 1039216"/>
                <a:gd name="connsiteY0" fmla="*/ 763556 h 2322159"/>
                <a:gd name="connsiteX1" fmla="*/ 752442 w 1039216"/>
                <a:gd name="connsiteY1" fmla="*/ 377665 h 2322159"/>
                <a:gd name="connsiteX2" fmla="*/ 751266 w 1039216"/>
                <a:gd name="connsiteY2" fmla="*/ 364344 h 2322159"/>
                <a:gd name="connsiteX3" fmla="*/ 751266 w 1039216"/>
                <a:gd name="connsiteY3" fmla="*/ 209204 h 2322159"/>
                <a:gd name="connsiteX4" fmla="*/ 752050 w 1039216"/>
                <a:gd name="connsiteY4" fmla="*/ 99117 h 2322159"/>
                <a:gd name="connsiteX5" fmla="*/ 754400 w 1039216"/>
                <a:gd name="connsiteY5" fmla="*/ 63075 h 2322159"/>
                <a:gd name="connsiteX6" fmla="*/ 750091 w 1039216"/>
                <a:gd name="connsiteY6" fmla="*/ 46620 h 2322159"/>
                <a:gd name="connsiteX7" fmla="*/ 716007 w 1039216"/>
                <a:gd name="connsiteY7" fmla="*/ 14104 h 2322159"/>
                <a:gd name="connsiteX8" fmla="*/ 706997 w 1039216"/>
                <a:gd name="connsiteY8" fmla="*/ 24290 h 2322159"/>
                <a:gd name="connsiteX9" fmla="*/ 701512 w 1039216"/>
                <a:gd name="connsiteY9" fmla="*/ 50930 h 2322159"/>
                <a:gd name="connsiteX10" fmla="*/ 666253 w 1039216"/>
                <a:gd name="connsiteY10" fmla="*/ 101860 h 2322159"/>
                <a:gd name="connsiteX11" fmla="*/ 532660 w 1039216"/>
                <a:gd name="connsiteY11" fmla="*/ 184523 h 2322159"/>
                <a:gd name="connsiteX12" fmla="*/ 523649 w 1039216"/>
                <a:gd name="connsiteY12" fmla="*/ 191183 h 2322159"/>
                <a:gd name="connsiteX13" fmla="*/ 504452 w 1039216"/>
                <a:gd name="connsiteY13" fmla="*/ 205678 h 2322159"/>
                <a:gd name="connsiteX14" fmla="*/ 470369 w 1039216"/>
                <a:gd name="connsiteY14" fmla="*/ 208812 h 2322159"/>
                <a:gd name="connsiteX15" fmla="*/ 464884 w 1039216"/>
                <a:gd name="connsiteY15" fmla="*/ 202152 h 2322159"/>
                <a:gd name="connsiteX16" fmla="*/ 437068 w 1039216"/>
                <a:gd name="connsiteY16" fmla="*/ 189224 h 2322159"/>
                <a:gd name="connsiteX17" fmla="*/ 416696 w 1039216"/>
                <a:gd name="connsiteY17" fmla="*/ 179822 h 2322159"/>
                <a:gd name="connsiteX18" fmla="*/ 353622 w 1039216"/>
                <a:gd name="connsiteY18" fmla="*/ 147697 h 2322159"/>
                <a:gd name="connsiteX19" fmla="*/ 350096 w 1039216"/>
                <a:gd name="connsiteY19" fmla="*/ 146130 h 2322159"/>
                <a:gd name="connsiteX20" fmla="*/ 338735 w 1039216"/>
                <a:gd name="connsiteY20" fmla="*/ 139469 h 2322159"/>
                <a:gd name="connsiteX21" fmla="*/ 187120 w 1039216"/>
                <a:gd name="connsiteY21" fmla="*/ 64250 h 2322159"/>
                <a:gd name="connsiteX22" fmla="*/ 131097 w 1039216"/>
                <a:gd name="connsiteY22" fmla="*/ 36435 h 2322159"/>
                <a:gd name="connsiteX23" fmla="*/ 116602 w 1039216"/>
                <a:gd name="connsiteY23" fmla="*/ 18021 h 2322159"/>
                <a:gd name="connsiteX24" fmla="*/ 108767 w 1039216"/>
                <a:gd name="connsiteY24" fmla="*/ 0 h 2322159"/>
                <a:gd name="connsiteX25" fmla="*/ 87611 w 1039216"/>
                <a:gd name="connsiteY25" fmla="*/ 24681 h 2322159"/>
                <a:gd name="connsiteX26" fmla="*/ 78600 w 1039216"/>
                <a:gd name="connsiteY26" fmla="*/ 81880 h 2322159"/>
                <a:gd name="connsiteX27" fmla="*/ 78600 w 1039216"/>
                <a:gd name="connsiteY27" fmla="*/ 103035 h 2322159"/>
                <a:gd name="connsiteX28" fmla="*/ 75858 w 1039216"/>
                <a:gd name="connsiteY28" fmla="*/ 121840 h 2322159"/>
                <a:gd name="connsiteX29" fmla="*/ 70765 w 1039216"/>
                <a:gd name="connsiteY29" fmla="*/ 167285 h 2322159"/>
                <a:gd name="connsiteX30" fmla="*/ 112293 w 1039216"/>
                <a:gd name="connsiteY30" fmla="*/ 363561 h 2322159"/>
                <a:gd name="connsiteX31" fmla="*/ 120128 w 1039216"/>
                <a:gd name="connsiteY31" fmla="*/ 408614 h 2322159"/>
                <a:gd name="connsiteX32" fmla="*/ 73508 w 1039216"/>
                <a:gd name="connsiteY32" fmla="*/ 680110 h 2322159"/>
                <a:gd name="connsiteX33" fmla="*/ 25712 w 1039216"/>
                <a:gd name="connsiteY33" fmla="*/ 958265 h 2322159"/>
                <a:gd name="connsiteX34" fmla="*/ 73 w 1039216"/>
                <a:gd name="connsiteY34" fmla="*/ 1282332 h 2322159"/>
                <a:gd name="connsiteX35" fmla="*/ 15787 w 1039216"/>
                <a:gd name="connsiteY35" fmla="*/ 2318072 h 2322159"/>
                <a:gd name="connsiteX36" fmla="*/ 475268 w 1039216"/>
                <a:gd name="connsiteY36" fmla="*/ 1634376 h 2322159"/>
                <a:gd name="connsiteX37" fmla="*/ 725801 w 1039216"/>
                <a:gd name="connsiteY37" fmla="*/ 1403313 h 2322159"/>
                <a:gd name="connsiteX38" fmla="*/ 840589 w 1039216"/>
                <a:gd name="connsiteY38" fmla="*/ 1403313 h 2322159"/>
                <a:gd name="connsiteX39" fmla="*/ 1039216 w 1039216"/>
                <a:gd name="connsiteY39" fmla="*/ 1403313 h 2322159"/>
                <a:gd name="connsiteX40" fmla="*/ 864487 w 1039216"/>
                <a:gd name="connsiteY40" fmla="*/ 763556 h 2322159"/>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725801 w 1039216"/>
                <a:gd name="connsiteY36" fmla="*/ 1403313 h 2318454"/>
                <a:gd name="connsiteX37" fmla="*/ 840589 w 1039216"/>
                <a:gd name="connsiteY37" fmla="*/ 1403313 h 2318454"/>
                <a:gd name="connsiteX38" fmla="*/ 1039216 w 1039216"/>
                <a:gd name="connsiteY38" fmla="*/ 1403313 h 2318454"/>
                <a:gd name="connsiteX39" fmla="*/ 864487 w 1039216"/>
                <a:gd name="connsiteY39" fmla="*/ 763556 h 2318454"/>
                <a:gd name="connsiteX0" fmla="*/ 864487 w 1039216"/>
                <a:gd name="connsiteY0" fmla="*/ 763556 h 2318454"/>
                <a:gd name="connsiteX1" fmla="*/ 752442 w 1039216"/>
                <a:gd name="connsiteY1" fmla="*/ 377665 h 2318454"/>
                <a:gd name="connsiteX2" fmla="*/ 751266 w 1039216"/>
                <a:gd name="connsiteY2" fmla="*/ 364344 h 2318454"/>
                <a:gd name="connsiteX3" fmla="*/ 751266 w 1039216"/>
                <a:gd name="connsiteY3" fmla="*/ 209204 h 2318454"/>
                <a:gd name="connsiteX4" fmla="*/ 752050 w 1039216"/>
                <a:gd name="connsiteY4" fmla="*/ 99117 h 2318454"/>
                <a:gd name="connsiteX5" fmla="*/ 754400 w 1039216"/>
                <a:gd name="connsiteY5" fmla="*/ 63075 h 2318454"/>
                <a:gd name="connsiteX6" fmla="*/ 750091 w 1039216"/>
                <a:gd name="connsiteY6" fmla="*/ 46620 h 2318454"/>
                <a:gd name="connsiteX7" fmla="*/ 716007 w 1039216"/>
                <a:gd name="connsiteY7" fmla="*/ 14104 h 2318454"/>
                <a:gd name="connsiteX8" fmla="*/ 706997 w 1039216"/>
                <a:gd name="connsiteY8" fmla="*/ 24290 h 2318454"/>
                <a:gd name="connsiteX9" fmla="*/ 701512 w 1039216"/>
                <a:gd name="connsiteY9" fmla="*/ 50930 h 2318454"/>
                <a:gd name="connsiteX10" fmla="*/ 666253 w 1039216"/>
                <a:gd name="connsiteY10" fmla="*/ 101860 h 2318454"/>
                <a:gd name="connsiteX11" fmla="*/ 532660 w 1039216"/>
                <a:gd name="connsiteY11" fmla="*/ 184523 h 2318454"/>
                <a:gd name="connsiteX12" fmla="*/ 523649 w 1039216"/>
                <a:gd name="connsiteY12" fmla="*/ 191183 h 2318454"/>
                <a:gd name="connsiteX13" fmla="*/ 504452 w 1039216"/>
                <a:gd name="connsiteY13" fmla="*/ 205678 h 2318454"/>
                <a:gd name="connsiteX14" fmla="*/ 470369 w 1039216"/>
                <a:gd name="connsiteY14" fmla="*/ 208812 h 2318454"/>
                <a:gd name="connsiteX15" fmla="*/ 464884 w 1039216"/>
                <a:gd name="connsiteY15" fmla="*/ 202152 h 2318454"/>
                <a:gd name="connsiteX16" fmla="*/ 437068 w 1039216"/>
                <a:gd name="connsiteY16" fmla="*/ 189224 h 2318454"/>
                <a:gd name="connsiteX17" fmla="*/ 416696 w 1039216"/>
                <a:gd name="connsiteY17" fmla="*/ 179822 h 2318454"/>
                <a:gd name="connsiteX18" fmla="*/ 353622 w 1039216"/>
                <a:gd name="connsiteY18" fmla="*/ 147697 h 2318454"/>
                <a:gd name="connsiteX19" fmla="*/ 350096 w 1039216"/>
                <a:gd name="connsiteY19" fmla="*/ 146130 h 2318454"/>
                <a:gd name="connsiteX20" fmla="*/ 338735 w 1039216"/>
                <a:gd name="connsiteY20" fmla="*/ 139469 h 2318454"/>
                <a:gd name="connsiteX21" fmla="*/ 187120 w 1039216"/>
                <a:gd name="connsiteY21" fmla="*/ 64250 h 2318454"/>
                <a:gd name="connsiteX22" fmla="*/ 131097 w 1039216"/>
                <a:gd name="connsiteY22" fmla="*/ 36435 h 2318454"/>
                <a:gd name="connsiteX23" fmla="*/ 116602 w 1039216"/>
                <a:gd name="connsiteY23" fmla="*/ 18021 h 2318454"/>
                <a:gd name="connsiteX24" fmla="*/ 108767 w 1039216"/>
                <a:gd name="connsiteY24" fmla="*/ 0 h 2318454"/>
                <a:gd name="connsiteX25" fmla="*/ 87611 w 1039216"/>
                <a:gd name="connsiteY25" fmla="*/ 24681 h 2318454"/>
                <a:gd name="connsiteX26" fmla="*/ 78600 w 1039216"/>
                <a:gd name="connsiteY26" fmla="*/ 81880 h 2318454"/>
                <a:gd name="connsiteX27" fmla="*/ 78600 w 1039216"/>
                <a:gd name="connsiteY27" fmla="*/ 103035 h 2318454"/>
                <a:gd name="connsiteX28" fmla="*/ 75858 w 1039216"/>
                <a:gd name="connsiteY28" fmla="*/ 121840 h 2318454"/>
                <a:gd name="connsiteX29" fmla="*/ 70765 w 1039216"/>
                <a:gd name="connsiteY29" fmla="*/ 167285 h 2318454"/>
                <a:gd name="connsiteX30" fmla="*/ 112293 w 1039216"/>
                <a:gd name="connsiteY30" fmla="*/ 363561 h 2318454"/>
                <a:gd name="connsiteX31" fmla="*/ 120128 w 1039216"/>
                <a:gd name="connsiteY31" fmla="*/ 408614 h 2318454"/>
                <a:gd name="connsiteX32" fmla="*/ 73508 w 1039216"/>
                <a:gd name="connsiteY32" fmla="*/ 680110 h 2318454"/>
                <a:gd name="connsiteX33" fmla="*/ 25712 w 1039216"/>
                <a:gd name="connsiteY33" fmla="*/ 958265 h 2318454"/>
                <a:gd name="connsiteX34" fmla="*/ 73 w 1039216"/>
                <a:gd name="connsiteY34" fmla="*/ 1282332 h 2318454"/>
                <a:gd name="connsiteX35" fmla="*/ 15787 w 1039216"/>
                <a:gd name="connsiteY35" fmla="*/ 2318072 h 2318454"/>
                <a:gd name="connsiteX36" fmla="*/ 840589 w 1039216"/>
                <a:gd name="connsiteY36" fmla="*/ 1403313 h 2318454"/>
                <a:gd name="connsiteX37" fmla="*/ 1039216 w 1039216"/>
                <a:gd name="connsiteY37" fmla="*/ 1403313 h 2318454"/>
                <a:gd name="connsiteX38" fmla="*/ 864487 w 1039216"/>
                <a:gd name="connsiteY38" fmla="*/ 763556 h 2318454"/>
                <a:gd name="connsiteX0" fmla="*/ 864487 w 1131793"/>
                <a:gd name="connsiteY0" fmla="*/ 763556 h 2388302"/>
                <a:gd name="connsiteX1" fmla="*/ 752442 w 1131793"/>
                <a:gd name="connsiteY1" fmla="*/ 377665 h 2388302"/>
                <a:gd name="connsiteX2" fmla="*/ 751266 w 1131793"/>
                <a:gd name="connsiteY2" fmla="*/ 364344 h 2388302"/>
                <a:gd name="connsiteX3" fmla="*/ 751266 w 1131793"/>
                <a:gd name="connsiteY3" fmla="*/ 209204 h 2388302"/>
                <a:gd name="connsiteX4" fmla="*/ 752050 w 1131793"/>
                <a:gd name="connsiteY4" fmla="*/ 99117 h 2388302"/>
                <a:gd name="connsiteX5" fmla="*/ 754400 w 1131793"/>
                <a:gd name="connsiteY5" fmla="*/ 63075 h 2388302"/>
                <a:gd name="connsiteX6" fmla="*/ 750091 w 1131793"/>
                <a:gd name="connsiteY6" fmla="*/ 46620 h 2388302"/>
                <a:gd name="connsiteX7" fmla="*/ 716007 w 1131793"/>
                <a:gd name="connsiteY7" fmla="*/ 14104 h 2388302"/>
                <a:gd name="connsiteX8" fmla="*/ 706997 w 1131793"/>
                <a:gd name="connsiteY8" fmla="*/ 24290 h 2388302"/>
                <a:gd name="connsiteX9" fmla="*/ 701512 w 1131793"/>
                <a:gd name="connsiteY9" fmla="*/ 50930 h 2388302"/>
                <a:gd name="connsiteX10" fmla="*/ 666253 w 1131793"/>
                <a:gd name="connsiteY10" fmla="*/ 101860 h 2388302"/>
                <a:gd name="connsiteX11" fmla="*/ 532660 w 1131793"/>
                <a:gd name="connsiteY11" fmla="*/ 184523 h 2388302"/>
                <a:gd name="connsiteX12" fmla="*/ 523649 w 1131793"/>
                <a:gd name="connsiteY12" fmla="*/ 191183 h 2388302"/>
                <a:gd name="connsiteX13" fmla="*/ 504452 w 1131793"/>
                <a:gd name="connsiteY13" fmla="*/ 205678 h 2388302"/>
                <a:gd name="connsiteX14" fmla="*/ 470369 w 1131793"/>
                <a:gd name="connsiteY14" fmla="*/ 208812 h 2388302"/>
                <a:gd name="connsiteX15" fmla="*/ 464884 w 1131793"/>
                <a:gd name="connsiteY15" fmla="*/ 202152 h 2388302"/>
                <a:gd name="connsiteX16" fmla="*/ 437068 w 1131793"/>
                <a:gd name="connsiteY16" fmla="*/ 189224 h 2388302"/>
                <a:gd name="connsiteX17" fmla="*/ 416696 w 1131793"/>
                <a:gd name="connsiteY17" fmla="*/ 179822 h 2388302"/>
                <a:gd name="connsiteX18" fmla="*/ 353622 w 1131793"/>
                <a:gd name="connsiteY18" fmla="*/ 147697 h 2388302"/>
                <a:gd name="connsiteX19" fmla="*/ 350096 w 1131793"/>
                <a:gd name="connsiteY19" fmla="*/ 146130 h 2388302"/>
                <a:gd name="connsiteX20" fmla="*/ 338735 w 1131793"/>
                <a:gd name="connsiteY20" fmla="*/ 139469 h 2388302"/>
                <a:gd name="connsiteX21" fmla="*/ 187120 w 1131793"/>
                <a:gd name="connsiteY21" fmla="*/ 64250 h 2388302"/>
                <a:gd name="connsiteX22" fmla="*/ 131097 w 1131793"/>
                <a:gd name="connsiteY22" fmla="*/ 36435 h 2388302"/>
                <a:gd name="connsiteX23" fmla="*/ 116602 w 1131793"/>
                <a:gd name="connsiteY23" fmla="*/ 18021 h 2388302"/>
                <a:gd name="connsiteX24" fmla="*/ 108767 w 1131793"/>
                <a:gd name="connsiteY24" fmla="*/ 0 h 2388302"/>
                <a:gd name="connsiteX25" fmla="*/ 87611 w 1131793"/>
                <a:gd name="connsiteY25" fmla="*/ 24681 h 2388302"/>
                <a:gd name="connsiteX26" fmla="*/ 78600 w 1131793"/>
                <a:gd name="connsiteY26" fmla="*/ 81880 h 2388302"/>
                <a:gd name="connsiteX27" fmla="*/ 78600 w 1131793"/>
                <a:gd name="connsiteY27" fmla="*/ 103035 h 2388302"/>
                <a:gd name="connsiteX28" fmla="*/ 75858 w 1131793"/>
                <a:gd name="connsiteY28" fmla="*/ 121840 h 2388302"/>
                <a:gd name="connsiteX29" fmla="*/ 70765 w 1131793"/>
                <a:gd name="connsiteY29" fmla="*/ 167285 h 2388302"/>
                <a:gd name="connsiteX30" fmla="*/ 112293 w 1131793"/>
                <a:gd name="connsiteY30" fmla="*/ 363561 h 2388302"/>
                <a:gd name="connsiteX31" fmla="*/ 120128 w 1131793"/>
                <a:gd name="connsiteY31" fmla="*/ 408614 h 2388302"/>
                <a:gd name="connsiteX32" fmla="*/ 73508 w 1131793"/>
                <a:gd name="connsiteY32" fmla="*/ 680110 h 2388302"/>
                <a:gd name="connsiteX33" fmla="*/ 25712 w 1131793"/>
                <a:gd name="connsiteY33" fmla="*/ 958265 h 2388302"/>
                <a:gd name="connsiteX34" fmla="*/ 73 w 1131793"/>
                <a:gd name="connsiteY34" fmla="*/ 1282332 h 2388302"/>
                <a:gd name="connsiteX35" fmla="*/ 15787 w 1131793"/>
                <a:gd name="connsiteY35" fmla="*/ 2318072 h 2388302"/>
                <a:gd name="connsiteX36" fmla="*/ 1131793 w 1131793"/>
                <a:gd name="connsiteY36" fmla="*/ 2314905 h 2388302"/>
                <a:gd name="connsiteX37" fmla="*/ 1039216 w 1131793"/>
                <a:gd name="connsiteY37" fmla="*/ 1403313 h 2388302"/>
                <a:gd name="connsiteX38" fmla="*/ 864487 w 1131793"/>
                <a:gd name="connsiteY38" fmla="*/ 763556 h 2388302"/>
                <a:gd name="connsiteX0" fmla="*/ 864487 w 1131793"/>
                <a:gd name="connsiteY0" fmla="*/ 763556 h 2331483"/>
                <a:gd name="connsiteX1" fmla="*/ 752442 w 1131793"/>
                <a:gd name="connsiteY1" fmla="*/ 377665 h 2331483"/>
                <a:gd name="connsiteX2" fmla="*/ 751266 w 1131793"/>
                <a:gd name="connsiteY2" fmla="*/ 364344 h 2331483"/>
                <a:gd name="connsiteX3" fmla="*/ 751266 w 1131793"/>
                <a:gd name="connsiteY3" fmla="*/ 209204 h 2331483"/>
                <a:gd name="connsiteX4" fmla="*/ 752050 w 1131793"/>
                <a:gd name="connsiteY4" fmla="*/ 99117 h 2331483"/>
                <a:gd name="connsiteX5" fmla="*/ 754400 w 1131793"/>
                <a:gd name="connsiteY5" fmla="*/ 63075 h 2331483"/>
                <a:gd name="connsiteX6" fmla="*/ 750091 w 1131793"/>
                <a:gd name="connsiteY6" fmla="*/ 46620 h 2331483"/>
                <a:gd name="connsiteX7" fmla="*/ 716007 w 1131793"/>
                <a:gd name="connsiteY7" fmla="*/ 14104 h 2331483"/>
                <a:gd name="connsiteX8" fmla="*/ 706997 w 1131793"/>
                <a:gd name="connsiteY8" fmla="*/ 24290 h 2331483"/>
                <a:gd name="connsiteX9" fmla="*/ 701512 w 1131793"/>
                <a:gd name="connsiteY9" fmla="*/ 50930 h 2331483"/>
                <a:gd name="connsiteX10" fmla="*/ 666253 w 1131793"/>
                <a:gd name="connsiteY10" fmla="*/ 101860 h 2331483"/>
                <a:gd name="connsiteX11" fmla="*/ 532660 w 1131793"/>
                <a:gd name="connsiteY11" fmla="*/ 184523 h 2331483"/>
                <a:gd name="connsiteX12" fmla="*/ 523649 w 1131793"/>
                <a:gd name="connsiteY12" fmla="*/ 191183 h 2331483"/>
                <a:gd name="connsiteX13" fmla="*/ 504452 w 1131793"/>
                <a:gd name="connsiteY13" fmla="*/ 205678 h 2331483"/>
                <a:gd name="connsiteX14" fmla="*/ 470369 w 1131793"/>
                <a:gd name="connsiteY14" fmla="*/ 208812 h 2331483"/>
                <a:gd name="connsiteX15" fmla="*/ 464884 w 1131793"/>
                <a:gd name="connsiteY15" fmla="*/ 202152 h 2331483"/>
                <a:gd name="connsiteX16" fmla="*/ 437068 w 1131793"/>
                <a:gd name="connsiteY16" fmla="*/ 189224 h 2331483"/>
                <a:gd name="connsiteX17" fmla="*/ 416696 w 1131793"/>
                <a:gd name="connsiteY17" fmla="*/ 179822 h 2331483"/>
                <a:gd name="connsiteX18" fmla="*/ 353622 w 1131793"/>
                <a:gd name="connsiteY18" fmla="*/ 147697 h 2331483"/>
                <a:gd name="connsiteX19" fmla="*/ 350096 w 1131793"/>
                <a:gd name="connsiteY19" fmla="*/ 146130 h 2331483"/>
                <a:gd name="connsiteX20" fmla="*/ 338735 w 1131793"/>
                <a:gd name="connsiteY20" fmla="*/ 139469 h 2331483"/>
                <a:gd name="connsiteX21" fmla="*/ 187120 w 1131793"/>
                <a:gd name="connsiteY21" fmla="*/ 64250 h 2331483"/>
                <a:gd name="connsiteX22" fmla="*/ 131097 w 1131793"/>
                <a:gd name="connsiteY22" fmla="*/ 36435 h 2331483"/>
                <a:gd name="connsiteX23" fmla="*/ 116602 w 1131793"/>
                <a:gd name="connsiteY23" fmla="*/ 18021 h 2331483"/>
                <a:gd name="connsiteX24" fmla="*/ 108767 w 1131793"/>
                <a:gd name="connsiteY24" fmla="*/ 0 h 2331483"/>
                <a:gd name="connsiteX25" fmla="*/ 87611 w 1131793"/>
                <a:gd name="connsiteY25" fmla="*/ 24681 h 2331483"/>
                <a:gd name="connsiteX26" fmla="*/ 78600 w 1131793"/>
                <a:gd name="connsiteY26" fmla="*/ 81880 h 2331483"/>
                <a:gd name="connsiteX27" fmla="*/ 78600 w 1131793"/>
                <a:gd name="connsiteY27" fmla="*/ 103035 h 2331483"/>
                <a:gd name="connsiteX28" fmla="*/ 75858 w 1131793"/>
                <a:gd name="connsiteY28" fmla="*/ 121840 h 2331483"/>
                <a:gd name="connsiteX29" fmla="*/ 70765 w 1131793"/>
                <a:gd name="connsiteY29" fmla="*/ 167285 h 2331483"/>
                <a:gd name="connsiteX30" fmla="*/ 112293 w 1131793"/>
                <a:gd name="connsiteY30" fmla="*/ 363561 h 2331483"/>
                <a:gd name="connsiteX31" fmla="*/ 120128 w 1131793"/>
                <a:gd name="connsiteY31" fmla="*/ 408614 h 2331483"/>
                <a:gd name="connsiteX32" fmla="*/ 73508 w 1131793"/>
                <a:gd name="connsiteY32" fmla="*/ 680110 h 2331483"/>
                <a:gd name="connsiteX33" fmla="*/ 25712 w 1131793"/>
                <a:gd name="connsiteY33" fmla="*/ 958265 h 2331483"/>
                <a:gd name="connsiteX34" fmla="*/ 73 w 1131793"/>
                <a:gd name="connsiteY34" fmla="*/ 1282332 h 2331483"/>
                <a:gd name="connsiteX35" fmla="*/ 15787 w 1131793"/>
                <a:gd name="connsiteY35" fmla="*/ 2318072 h 2331483"/>
                <a:gd name="connsiteX36" fmla="*/ 1131793 w 1131793"/>
                <a:gd name="connsiteY36" fmla="*/ 2314905 h 2331483"/>
                <a:gd name="connsiteX37" fmla="*/ 1039216 w 1131793"/>
                <a:gd name="connsiteY37" fmla="*/ 1403313 h 2331483"/>
                <a:gd name="connsiteX38" fmla="*/ 864487 w 1131793"/>
                <a:gd name="connsiteY38" fmla="*/ 763556 h 233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131793" h="2331483">
                  <a:moveTo>
                    <a:pt x="864487" y="763556"/>
                  </a:moveTo>
                  <a:cubicBezTo>
                    <a:pt x="828836" y="634664"/>
                    <a:pt x="795144" y="504597"/>
                    <a:pt x="752442" y="377665"/>
                  </a:cubicBezTo>
                  <a:cubicBezTo>
                    <a:pt x="750875" y="372963"/>
                    <a:pt x="751266" y="368654"/>
                    <a:pt x="751266" y="364344"/>
                  </a:cubicBezTo>
                  <a:lnTo>
                    <a:pt x="751266" y="209204"/>
                  </a:lnTo>
                  <a:cubicBezTo>
                    <a:pt x="751266" y="172378"/>
                    <a:pt x="751658" y="135944"/>
                    <a:pt x="752050" y="99117"/>
                  </a:cubicBezTo>
                  <a:cubicBezTo>
                    <a:pt x="757143" y="87364"/>
                    <a:pt x="754009" y="75220"/>
                    <a:pt x="754400" y="63075"/>
                  </a:cubicBezTo>
                  <a:cubicBezTo>
                    <a:pt x="754792" y="57198"/>
                    <a:pt x="754009" y="50930"/>
                    <a:pt x="750091" y="46620"/>
                  </a:cubicBezTo>
                  <a:cubicBezTo>
                    <a:pt x="739513" y="35259"/>
                    <a:pt x="729327" y="22723"/>
                    <a:pt x="716007" y="14104"/>
                  </a:cubicBezTo>
                  <a:cubicBezTo>
                    <a:pt x="709347" y="14104"/>
                    <a:pt x="707780" y="18805"/>
                    <a:pt x="706997" y="24290"/>
                  </a:cubicBezTo>
                  <a:cubicBezTo>
                    <a:pt x="706213" y="33300"/>
                    <a:pt x="702687" y="41919"/>
                    <a:pt x="701512" y="50930"/>
                  </a:cubicBezTo>
                  <a:cubicBezTo>
                    <a:pt x="698769" y="74044"/>
                    <a:pt x="690542" y="93633"/>
                    <a:pt x="666253" y="101860"/>
                  </a:cubicBezTo>
                  <a:lnTo>
                    <a:pt x="532660" y="184523"/>
                  </a:lnTo>
                  <a:cubicBezTo>
                    <a:pt x="529917" y="186873"/>
                    <a:pt x="526783" y="189224"/>
                    <a:pt x="523649" y="191183"/>
                  </a:cubicBezTo>
                  <a:cubicBezTo>
                    <a:pt x="518164" y="197059"/>
                    <a:pt x="508370" y="198235"/>
                    <a:pt x="504452" y="205678"/>
                  </a:cubicBezTo>
                  <a:cubicBezTo>
                    <a:pt x="493483" y="210771"/>
                    <a:pt x="482122" y="209596"/>
                    <a:pt x="470369" y="208812"/>
                  </a:cubicBezTo>
                  <a:cubicBezTo>
                    <a:pt x="472327" y="204895"/>
                    <a:pt x="467626" y="203328"/>
                    <a:pt x="464884" y="202152"/>
                  </a:cubicBezTo>
                  <a:cubicBezTo>
                    <a:pt x="455481" y="198235"/>
                    <a:pt x="446862" y="192750"/>
                    <a:pt x="437068" y="189224"/>
                  </a:cubicBezTo>
                  <a:cubicBezTo>
                    <a:pt x="429625" y="187265"/>
                    <a:pt x="422181" y="186090"/>
                    <a:pt x="416696" y="179822"/>
                  </a:cubicBezTo>
                  <a:cubicBezTo>
                    <a:pt x="396324" y="167677"/>
                    <a:pt x="374385" y="158666"/>
                    <a:pt x="353622" y="147697"/>
                  </a:cubicBezTo>
                  <a:cubicBezTo>
                    <a:pt x="352446" y="146913"/>
                    <a:pt x="351271" y="146521"/>
                    <a:pt x="350096" y="146130"/>
                  </a:cubicBezTo>
                  <a:cubicBezTo>
                    <a:pt x="346178" y="144563"/>
                    <a:pt x="342260" y="142212"/>
                    <a:pt x="338735" y="139469"/>
                  </a:cubicBezTo>
                  <a:lnTo>
                    <a:pt x="187120" y="64250"/>
                  </a:lnTo>
                  <a:cubicBezTo>
                    <a:pt x="167924" y="55631"/>
                    <a:pt x="150294" y="45053"/>
                    <a:pt x="131097" y="36435"/>
                  </a:cubicBezTo>
                  <a:cubicBezTo>
                    <a:pt x="122870" y="32517"/>
                    <a:pt x="118953" y="26640"/>
                    <a:pt x="116602" y="18021"/>
                  </a:cubicBezTo>
                  <a:cubicBezTo>
                    <a:pt x="115035" y="11753"/>
                    <a:pt x="115818" y="4309"/>
                    <a:pt x="108767" y="0"/>
                  </a:cubicBezTo>
                  <a:cubicBezTo>
                    <a:pt x="95838" y="3134"/>
                    <a:pt x="89570" y="12145"/>
                    <a:pt x="87611" y="24681"/>
                  </a:cubicBezTo>
                  <a:cubicBezTo>
                    <a:pt x="84477" y="43878"/>
                    <a:pt x="80951" y="62683"/>
                    <a:pt x="78600" y="81880"/>
                  </a:cubicBezTo>
                  <a:cubicBezTo>
                    <a:pt x="77817" y="88931"/>
                    <a:pt x="76642" y="95983"/>
                    <a:pt x="78600" y="103035"/>
                  </a:cubicBezTo>
                  <a:cubicBezTo>
                    <a:pt x="77817" y="109303"/>
                    <a:pt x="76250" y="115572"/>
                    <a:pt x="75858" y="121840"/>
                  </a:cubicBezTo>
                  <a:cubicBezTo>
                    <a:pt x="75075" y="137119"/>
                    <a:pt x="67631" y="152006"/>
                    <a:pt x="70765" y="167285"/>
                  </a:cubicBezTo>
                  <a:cubicBezTo>
                    <a:pt x="84477" y="232710"/>
                    <a:pt x="98972" y="298136"/>
                    <a:pt x="112293" y="363561"/>
                  </a:cubicBezTo>
                  <a:cubicBezTo>
                    <a:pt x="115427" y="378448"/>
                    <a:pt x="122479" y="393727"/>
                    <a:pt x="120128" y="408614"/>
                  </a:cubicBezTo>
                  <a:cubicBezTo>
                    <a:pt x="105241" y="499113"/>
                    <a:pt x="89178" y="589611"/>
                    <a:pt x="73508" y="680110"/>
                  </a:cubicBezTo>
                  <a:cubicBezTo>
                    <a:pt x="57445" y="772958"/>
                    <a:pt x="41774" y="865416"/>
                    <a:pt x="25712" y="958265"/>
                  </a:cubicBezTo>
                  <a:cubicBezTo>
                    <a:pt x="9649" y="1050330"/>
                    <a:pt x="1660" y="1055698"/>
                    <a:pt x="73" y="1282332"/>
                  </a:cubicBezTo>
                  <a:cubicBezTo>
                    <a:pt x="-1581" y="1518462"/>
                    <a:pt x="25190" y="2262050"/>
                    <a:pt x="15787" y="2318072"/>
                  </a:cubicBezTo>
                  <a:cubicBezTo>
                    <a:pt x="155873" y="2338235"/>
                    <a:pt x="910578" y="2334424"/>
                    <a:pt x="1131793" y="2314905"/>
                  </a:cubicBezTo>
                  <a:lnTo>
                    <a:pt x="1039216" y="1403313"/>
                  </a:lnTo>
                  <a:cubicBezTo>
                    <a:pt x="981626" y="1190583"/>
                    <a:pt x="923644" y="977070"/>
                    <a:pt x="864487" y="763556"/>
                  </a:cubicBezTo>
                  <a:close/>
                </a:path>
              </a:pathLst>
            </a:custGeom>
            <a:solidFill>
              <a:srgbClr val="FEFEFE"/>
            </a:solidFill>
            <a:ln w="391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403A344-08FE-428F-82CF-A85ADD6683AE}"/>
                </a:ext>
              </a:extLst>
            </p:cNvPr>
            <p:cNvSpPr/>
            <p:nvPr/>
          </p:nvSpPr>
          <p:spPr>
            <a:xfrm>
              <a:off x="4241065" y="3825115"/>
              <a:ext cx="632218" cy="2920723"/>
            </a:xfrm>
            <a:custGeom>
              <a:avLst/>
              <a:gdLst>
                <a:gd name="connsiteX0" fmla="*/ 63719 w 368261"/>
                <a:gd name="connsiteY0" fmla="*/ 1189117 h 1190974"/>
                <a:gd name="connsiteX1" fmla="*/ 49615 w 368261"/>
                <a:gd name="connsiteY1" fmla="*/ 373064 h 1190974"/>
                <a:gd name="connsiteX2" fmla="*/ 55883 w 368261"/>
                <a:gd name="connsiteY2" fmla="*/ 340155 h 1190974"/>
                <a:gd name="connsiteX3" fmla="*/ 103287 w 368261"/>
                <a:gd name="connsiteY3" fmla="*/ 224975 h 1190974"/>
                <a:gd name="connsiteX4" fmla="*/ 1819 w 368261"/>
                <a:gd name="connsiteY4" fmla="*/ 97651 h 1190974"/>
                <a:gd name="connsiteX5" fmla="*/ 116999 w 368261"/>
                <a:gd name="connsiteY5" fmla="*/ 6369 h 1190974"/>
                <a:gd name="connsiteX6" fmla="*/ 151475 w 368261"/>
                <a:gd name="connsiteY6" fmla="*/ 2843 h 1190974"/>
                <a:gd name="connsiteX7" fmla="*/ 308574 w 368261"/>
                <a:gd name="connsiteY7" fmla="*/ 104311 h 1190974"/>
                <a:gd name="connsiteX8" fmla="*/ 229045 w 368261"/>
                <a:gd name="connsiteY8" fmla="*/ 224584 h 1190974"/>
                <a:gd name="connsiteX9" fmla="*/ 282717 w 368261"/>
                <a:gd name="connsiteY9" fmla="*/ 331536 h 1190974"/>
                <a:gd name="connsiteX10" fmla="*/ 298780 w 368261"/>
                <a:gd name="connsiteY10" fmla="*/ 378940 h 1190974"/>
                <a:gd name="connsiteX11" fmla="*/ 372040 w 368261"/>
                <a:gd name="connsiteY11" fmla="*/ 1190684 h 1190974"/>
                <a:gd name="connsiteX12" fmla="*/ 63719 w 368261"/>
                <a:gd name="connsiteY12" fmla="*/ 1189117 h 1190974"/>
                <a:gd name="connsiteX0" fmla="*/ 98537 w 372040"/>
                <a:gd name="connsiteY0" fmla="*/ 2129196 h 2129213"/>
                <a:gd name="connsiteX1" fmla="*/ 49615 w 372040"/>
                <a:gd name="connsiteY1" fmla="*/ 373064 h 2129213"/>
                <a:gd name="connsiteX2" fmla="*/ 55883 w 372040"/>
                <a:gd name="connsiteY2" fmla="*/ 340155 h 2129213"/>
                <a:gd name="connsiteX3" fmla="*/ 103287 w 372040"/>
                <a:gd name="connsiteY3" fmla="*/ 224975 h 2129213"/>
                <a:gd name="connsiteX4" fmla="*/ 1819 w 372040"/>
                <a:gd name="connsiteY4" fmla="*/ 97651 h 2129213"/>
                <a:gd name="connsiteX5" fmla="*/ 116999 w 372040"/>
                <a:gd name="connsiteY5" fmla="*/ 6369 h 2129213"/>
                <a:gd name="connsiteX6" fmla="*/ 151475 w 372040"/>
                <a:gd name="connsiteY6" fmla="*/ 2843 h 2129213"/>
                <a:gd name="connsiteX7" fmla="*/ 308574 w 372040"/>
                <a:gd name="connsiteY7" fmla="*/ 104311 h 2129213"/>
                <a:gd name="connsiteX8" fmla="*/ 229045 w 372040"/>
                <a:gd name="connsiteY8" fmla="*/ 224584 h 2129213"/>
                <a:gd name="connsiteX9" fmla="*/ 282717 w 372040"/>
                <a:gd name="connsiteY9" fmla="*/ 331536 h 2129213"/>
                <a:gd name="connsiteX10" fmla="*/ 298780 w 372040"/>
                <a:gd name="connsiteY10" fmla="*/ 378940 h 2129213"/>
                <a:gd name="connsiteX11" fmla="*/ 372040 w 372040"/>
                <a:gd name="connsiteY11" fmla="*/ 1190684 h 2129213"/>
                <a:gd name="connsiteX12" fmla="*/ 98537 w 372040"/>
                <a:gd name="connsiteY12" fmla="*/ 2129196 h 2129213"/>
                <a:gd name="connsiteX0" fmla="*/ 98537 w 460667"/>
                <a:gd name="connsiteY0" fmla="*/ 2129196 h 2130772"/>
                <a:gd name="connsiteX1" fmla="*/ 49615 w 460667"/>
                <a:gd name="connsiteY1" fmla="*/ 373064 h 2130772"/>
                <a:gd name="connsiteX2" fmla="*/ 55883 w 460667"/>
                <a:gd name="connsiteY2" fmla="*/ 340155 h 2130772"/>
                <a:gd name="connsiteX3" fmla="*/ 103287 w 460667"/>
                <a:gd name="connsiteY3" fmla="*/ 224975 h 2130772"/>
                <a:gd name="connsiteX4" fmla="*/ 1819 w 460667"/>
                <a:gd name="connsiteY4" fmla="*/ 97651 h 2130772"/>
                <a:gd name="connsiteX5" fmla="*/ 116999 w 460667"/>
                <a:gd name="connsiteY5" fmla="*/ 6369 h 2130772"/>
                <a:gd name="connsiteX6" fmla="*/ 151475 w 460667"/>
                <a:gd name="connsiteY6" fmla="*/ 2843 h 2130772"/>
                <a:gd name="connsiteX7" fmla="*/ 308574 w 460667"/>
                <a:gd name="connsiteY7" fmla="*/ 104311 h 2130772"/>
                <a:gd name="connsiteX8" fmla="*/ 229045 w 460667"/>
                <a:gd name="connsiteY8" fmla="*/ 224584 h 2130772"/>
                <a:gd name="connsiteX9" fmla="*/ 282717 w 460667"/>
                <a:gd name="connsiteY9" fmla="*/ 331536 h 2130772"/>
                <a:gd name="connsiteX10" fmla="*/ 298780 w 460667"/>
                <a:gd name="connsiteY10" fmla="*/ 378940 h 2130772"/>
                <a:gd name="connsiteX11" fmla="*/ 460667 w 460667"/>
                <a:gd name="connsiteY11" fmla="*/ 2121268 h 2130772"/>
                <a:gd name="connsiteX12" fmla="*/ 98537 w 460667"/>
                <a:gd name="connsiteY12" fmla="*/ 2129196 h 2130772"/>
                <a:gd name="connsiteX0" fmla="*/ 95371 w 460667"/>
                <a:gd name="connsiteY0" fmla="*/ 2126030 h 2128193"/>
                <a:gd name="connsiteX1" fmla="*/ 49615 w 460667"/>
                <a:gd name="connsiteY1" fmla="*/ 373064 h 2128193"/>
                <a:gd name="connsiteX2" fmla="*/ 55883 w 460667"/>
                <a:gd name="connsiteY2" fmla="*/ 340155 h 2128193"/>
                <a:gd name="connsiteX3" fmla="*/ 103287 w 460667"/>
                <a:gd name="connsiteY3" fmla="*/ 224975 h 2128193"/>
                <a:gd name="connsiteX4" fmla="*/ 1819 w 460667"/>
                <a:gd name="connsiteY4" fmla="*/ 97651 h 2128193"/>
                <a:gd name="connsiteX5" fmla="*/ 116999 w 460667"/>
                <a:gd name="connsiteY5" fmla="*/ 6369 h 2128193"/>
                <a:gd name="connsiteX6" fmla="*/ 151475 w 460667"/>
                <a:gd name="connsiteY6" fmla="*/ 2843 h 2128193"/>
                <a:gd name="connsiteX7" fmla="*/ 308574 w 460667"/>
                <a:gd name="connsiteY7" fmla="*/ 104311 h 2128193"/>
                <a:gd name="connsiteX8" fmla="*/ 229045 w 460667"/>
                <a:gd name="connsiteY8" fmla="*/ 224584 h 2128193"/>
                <a:gd name="connsiteX9" fmla="*/ 282717 w 460667"/>
                <a:gd name="connsiteY9" fmla="*/ 331536 h 2128193"/>
                <a:gd name="connsiteX10" fmla="*/ 298780 w 460667"/>
                <a:gd name="connsiteY10" fmla="*/ 378940 h 2128193"/>
                <a:gd name="connsiteX11" fmla="*/ 460667 w 460667"/>
                <a:gd name="connsiteY11" fmla="*/ 2121268 h 2128193"/>
                <a:gd name="connsiteX12" fmla="*/ 95371 w 460667"/>
                <a:gd name="connsiteY12" fmla="*/ 2126030 h 212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667" h="2128193">
                  <a:moveTo>
                    <a:pt x="95371" y="2126030"/>
                  </a:moveTo>
                  <a:cubicBezTo>
                    <a:pt x="88711" y="2069223"/>
                    <a:pt x="54708" y="601073"/>
                    <a:pt x="49615" y="373064"/>
                  </a:cubicBezTo>
                  <a:cubicBezTo>
                    <a:pt x="49223" y="361702"/>
                    <a:pt x="51182" y="350733"/>
                    <a:pt x="55883" y="340155"/>
                  </a:cubicBezTo>
                  <a:cubicBezTo>
                    <a:pt x="71946" y="301762"/>
                    <a:pt x="87225" y="263369"/>
                    <a:pt x="103287" y="224975"/>
                  </a:cubicBezTo>
                  <a:cubicBezTo>
                    <a:pt x="122092" y="180705"/>
                    <a:pt x="-17377" y="132126"/>
                    <a:pt x="1819" y="97651"/>
                  </a:cubicBezTo>
                  <a:cubicBezTo>
                    <a:pt x="21800" y="62000"/>
                    <a:pt x="71162" y="3235"/>
                    <a:pt x="116999" y="6369"/>
                  </a:cubicBezTo>
                  <a:cubicBezTo>
                    <a:pt x="128752" y="7152"/>
                    <a:pt x="140505" y="8327"/>
                    <a:pt x="151475" y="2843"/>
                  </a:cubicBezTo>
                  <a:cubicBezTo>
                    <a:pt x="187909" y="-15179"/>
                    <a:pt x="343049" y="56515"/>
                    <a:pt x="308574" y="104311"/>
                  </a:cubicBezTo>
                  <a:cubicBezTo>
                    <a:pt x="285459" y="136436"/>
                    <a:pt x="231787" y="184231"/>
                    <a:pt x="229045" y="224584"/>
                  </a:cubicBezTo>
                  <a:cubicBezTo>
                    <a:pt x="226694" y="259059"/>
                    <a:pt x="263520" y="305680"/>
                    <a:pt x="282717" y="331536"/>
                  </a:cubicBezTo>
                  <a:cubicBezTo>
                    <a:pt x="299171" y="354259"/>
                    <a:pt x="292119" y="344073"/>
                    <a:pt x="298780" y="378940"/>
                  </a:cubicBezTo>
                  <a:cubicBezTo>
                    <a:pt x="312491" y="451025"/>
                    <a:pt x="456358" y="2069946"/>
                    <a:pt x="460667" y="2121268"/>
                  </a:cubicBezTo>
                  <a:cubicBezTo>
                    <a:pt x="400335" y="2127144"/>
                    <a:pt x="172941" y="2130731"/>
                    <a:pt x="95371" y="2126030"/>
                  </a:cubicBezTo>
                  <a:close/>
                </a:path>
              </a:pathLst>
            </a:custGeom>
            <a:solidFill>
              <a:srgbClr val="000000"/>
            </a:solidFill>
            <a:ln w="391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95C453D-3409-4FEA-ACAE-71FD7EA3884F}"/>
                </a:ext>
              </a:extLst>
            </p:cNvPr>
            <p:cNvSpPr/>
            <p:nvPr/>
          </p:nvSpPr>
          <p:spPr>
            <a:xfrm>
              <a:off x="4024378" y="1657523"/>
              <a:ext cx="840192" cy="270062"/>
            </a:xfrm>
            <a:custGeom>
              <a:avLst/>
              <a:gdLst>
                <a:gd name="connsiteX0" fmla="*/ 1230630 w 1333500"/>
                <a:gd name="connsiteY0" fmla="*/ 276508 h 428625"/>
                <a:gd name="connsiteX1" fmla="*/ 1150620 w 1333500"/>
                <a:gd name="connsiteY1" fmla="*/ 206975 h 428625"/>
                <a:gd name="connsiteX2" fmla="*/ 982028 w 1333500"/>
                <a:gd name="connsiteY2" fmla="*/ 91723 h 428625"/>
                <a:gd name="connsiteX3" fmla="*/ 752475 w 1333500"/>
                <a:gd name="connsiteY3" fmla="*/ 283 h 428625"/>
                <a:gd name="connsiteX4" fmla="*/ 647700 w 1333500"/>
                <a:gd name="connsiteY4" fmla="*/ 26000 h 428625"/>
                <a:gd name="connsiteX5" fmla="*/ 603885 w 1333500"/>
                <a:gd name="connsiteY5" fmla="*/ 46955 h 428625"/>
                <a:gd name="connsiteX6" fmla="*/ 436245 w 1333500"/>
                <a:gd name="connsiteY6" fmla="*/ 119345 h 428625"/>
                <a:gd name="connsiteX7" fmla="*/ 383858 w 1333500"/>
                <a:gd name="connsiteY7" fmla="*/ 133633 h 428625"/>
                <a:gd name="connsiteX8" fmla="*/ 304800 w 1333500"/>
                <a:gd name="connsiteY8" fmla="*/ 155540 h 428625"/>
                <a:gd name="connsiteX9" fmla="*/ 251460 w 1333500"/>
                <a:gd name="connsiteY9" fmla="*/ 172685 h 428625"/>
                <a:gd name="connsiteX10" fmla="*/ 131445 w 1333500"/>
                <a:gd name="connsiteY10" fmla="*/ 224120 h 428625"/>
                <a:gd name="connsiteX11" fmla="*/ 25718 w 1333500"/>
                <a:gd name="connsiteY11" fmla="*/ 301273 h 428625"/>
                <a:gd name="connsiteX12" fmla="*/ 0 w 1333500"/>
                <a:gd name="connsiteY12" fmla="*/ 328895 h 428625"/>
                <a:gd name="connsiteX13" fmla="*/ 24765 w 1333500"/>
                <a:gd name="connsiteY13" fmla="*/ 321275 h 428625"/>
                <a:gd name="connsiteX14" fmla="*/ 68580 w 1333500"/>
                <a:gd name="connsiteY14" fmla="*/ 309845 h 428625"/>
                <a:gd name="connsiteX15" fmla="*/ 93345 w 1333500"/>
                <a:gd name="connsiteY15" fmla="*/ 303178 h 428625"/>
                <a:gd name="connsiteX16" fmla="*/ 229553 w 1333500"/>
                <a:gd name="connsiteY16" fmla="*/ 291748 h 428625"/>
                <a:gd name="connsiteX17" fmla="*/ 270510 w 1333500"/>
                <a:gd name="connsiteY17" fmla="*/ 315560 h 428625"/>
                <a:gd name="connsiteX18" fmla="*/ 280988 w 1333500"/>
                <a:gd name="connsiteY18" fmla="*/ 329848 h 428625"/>
                <a:gd name="connsiteX19" fmla="*/ 285750 w 1333500"/>
                <a:gd name="connsiteY19" fmla="*/ 338420 h 428625"/>
                <a:gd name="connsiteX20" fmla="*/ 301943 w 1333500"/>
                <a:gd name="connsiteY20" fmla="*/ 356518 h 428625"/>
                <a:gd name="connsiteX21" fmla="*/ 322898 w 1333500"/>
                <a:gd name="connsiteY21" fmla="*/ 365090 h 428625"/>
                <a:gd name="connsiteX22" fmla="*/ 367665 w 1333500"/>
                <a:gd name="connsiteY22" fmla="*/ 359375 h 428625"/>
                <a:gd name="connsiteX23" fmla="*/ 371475 w 1333500"/>
                <a:gd name="connsiteY23" fmla="*/ 357470 h 428625"/>
                <a:gd name="connsiteX24" fmla="*/ 389573 w 1333500"/>
                <a:gd name="connsiteY24" fmla="*/ 356518 h 428625"/>
                <a:gd name="connsiteX25" fmla="*/ 397193 w 1333500"/>
                <a:gd name="connsiteY25" fmla="*/ 357470 h 428625"/>
                <a:gd name="connsiteX26" fmla="*/ 426720 w 1333500"/>
                <a:gd name="connsiteY26" fmla="*/ 352708 h 428625"/>
                <a:gd name="connsiteX27" fmla="*/ 456248 w 1333500"/>
                <a:gd name="connsiteY27" fmla="*/ 348898 h 428625"/>
                <a:gd name="connsiteX28" fmla="*/ 541973 w 1333500"/>
                <a:gd name="connsiteY28" fmla="*/ 350803 h 428625"/>
                <a:gd name="connsiteX29" fmla="*/ 674370 w 1333500"/>
                <a:gd name="connsiteY29" fmla="*/ 409858 h 428625"/>
                <a:gd name="connsiteX30" fmla="*/ 674370 w 1333500"/>
                <a:gd name="connsiteY30" fmla="*/ 416525 h 428625"/>
                <a:gd name="connsiteX31" fmla="*/ 701993 w 1333500"/>
                <a:gd name="connsiteY31" fmla="*/ 436528 h 428625"/>
                <a:gd name="connsiteX32" fmla="*/ 1025843 w 1333500"/>
                <a:gd name="connsiteY32" fmla="*/ 414620 h 428625"/>
                <a:gd name="connsiteX33" fmla="*/ 1026795 w 1333500"/>
                <a:gd name="connsiteY33" fmla="*/ 413668 h 428625"/>
                <a:gd name="connsiteX34" fmla="*/ 1044893 w 1333500"/>
                <a:gd name="connsiteY34" fmla="*/ 415573 h 428625"/>
                <a:gd name="connsiteX35" fmla="*/ 1095375 w 1333500"/>
                <a:gd name="connsiteY35" fmla="*/ 413668 h 428625"/>
                <a:gd name="connsiteX36" fmla="*/ 1098233 w 1333500"/>
                <a:gd name="connsiteY36" fmla="*/ 411763 h 428625"/>
                <a:gd name="connsiteX37" fmla="*/ 1220153 w 1333500"/>
                <a:gd name="connsiteY37" fmla="*/ 406048 h 428625"/>
                <a:gd name="connsiteX38" fmla="*/ 1234440 w 1333500"/>
                <a:gd name="connsiteY38" fmla="*/ 406048 h 428625"/>
                <a:gd name="connsiteX39" fmla="*/ 1300163 w 1333500"/>
                <a:gd name="connsiteY39" fmla="*/ 407000 h 428625"/>
                <a:gd name="connsiteX40" fmla="*/ 1338263 w 1333500"/>
                <a:gd name="connsiteY40" fmla="*/ 389855 h 428625"/>
                <a:gd name="connsiteX41" fmla="*/ 1230630 w 1333500"/>
                <a:gd name="connsiteY41" fmla="*/ 27650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33500" h="428625">
                  <a:moveTo>
                    <a:pt x="1230630" y="276508"/>
                  </a:moveTo>
                  <a:cubicBezTo>
                    <a:pt x="1210628" y="252695"/>
                    <a:pt x="1152525" y="212690"/>
                    <a:pt x="1150620" y="206975"/>
                  </a:cubicBezTo>
                  <a:cubicBezTo>
                    <a:pt x="1094423" y="168875"/>
                    <a:pt x="1039178" y="128870"/>
                    <a:pt x="982028" y="91723"/>
                  </a:cubicBezTo>
                  <a:cubicBezTo>
                    <a:pt x="927735" y="56480"/>
                    <a:pt x="766763" y="283"/>
                    <a:pt x="752475" y="283"/>
                  </a:cubicBezTo>
                  <a:cubicBezTo>
                    <a:pt x="714375" y="-1622"/>
                    <a:pt x="680085" y="5998"/>
                    <a:pt x="647700" y="26000"/>
                  </a:cubicBezTo>
                  <a:cubicBezTo>
                    <a:pt x="636270" y="34573"/>
                    <a:pt x="609600" y="43145"/>
                    <a:pt x="603885" y="46955"/>
                  </a:cubicBezTo>
                  <a:cubicBezTo>
                    <a:pt x="550545" y="76483"/>
                    <a:pt x="498158" y="107915"/>
                    <a:pt x="436245" y="119345"/>
                  </a:cubicBezTo>
                  <a:cubicBezTo>
                    <a:pt x="436245" y="119345"/>
                    <a:pt x="392430" y="128870"/>
                    <a:pt x="383858" y="133633"/>
                  </a:cubicBezTo>
                  <a:cubicBezTo>
                    <a:pt x="374333" y="140300"/>
                    <a:pt x="315278" y="150778"/>
                    <a:pt x="304800" y="155540"/>
                  </a:cubicBezTo>
                  <a:cubicBezTo>
                    <a:pt x="292418" y="162208"/>
                    <a:pt x="257175" y="171733"/>
                    <a:pt x="251460" y="172685"/>
                  </a:cubicBezTo>
                  <a:cubicBezTo>
                    <a:pt x="239078" y="175543"/>
                    <a:pt x="153353" y="200308"/>
                    <a:pt x="131445" y="224120"/>
                  </a:cubicBezTo>
                  <a:cubicBezTo>
                    <a:pt x="110490" y="241265"/>
                    <a:pt x="56198" y="268888"/>
                    <a:pt x="25718" y="301273"/>
                  </a:cubicBezTo>
                  <a:cubicBezTo>
                    <a:pt x="19050" y="307940"/>
                    <a:pt x="9525" y="312703"/>
                    <a:pt x="0" y="328895"/>
                  </a:cubicBezTo>
                  <a:cubicBezTo>
                    <a:pt x="6668" y="321275"/>
                    <a:pt x="20955" y="323180"/>
                    <a:pt x="24765" y="321275"/>
                  </a:cubicBezTo>
                  <a:cubicBezTo>
                    <a:pt x="39053" y="317465"/>
                    <a:pt x="53340" y="313655"/>
                    <a:pt x="68580" y="309845"/>
                  </a:cubicBezTo>
                  <a:cubicBezTo>
                    <a:pt x="76200" y="307940"/>
                    <a:pt x="84773" y="306035"/>
                    <a:pt x="93345" y="303178"/>
                  </a:cubicBezTo>
                  <a:cubicBezTo>
                    <a:pt x="143828" y="286985"/>
                    <a:pt x="183833" y="282223"/>
                    <a:pt x="229553" y="291748"/>
                  </a:cubicBezTo>
                  <a:cubicBezTo>
                    <a:pt x="249555" y="295558"/>
                    <a:pt x="260985" y="303178"/>
                    <a:pt x="270510" y="315560"/>
                  </a:cubicBezTo>
                  <a:cubicBezTo>
                    <a:pt x="275273" y="320323"/>
                    <a:pt x="278130" y="323180"/>
                    <a:pt x="280988" y="329848"/>
                  </a:cubicBezTo>
                  <a:cubicBezTo>
                    <a:pt x="281940" y="332705"/>
                    <a:pt x="284798" y="336515"/>
                    <a:pt x="285750" y="338420"/>
                  </a:cubicBezTo>
                  <a:cubicBezTo>
                    <a:pt x="291465" y="345088"/>
                    <a:pt x="296228" y="351755"/>
                    <a:pt x="301943" y="356518"/>
                  </a:cubicBezTo>
                  <a:cubicBezTo>
                    <a:pt x="308610" y="361280"/>
                    <a:pt x="315278" y="364138"/>
                    <a:pt x="322898" y="365090"/>
                  </a:cubicBezTo>
                  <a:cubicBezTo>
                    <a:pt x="333375" y="366043"/>
                    <a:pt x="345758" y="365090"/>
                    <a:pt x="367665" y="359375"/>
                  </a:cubicBezTo>
                  <a:cubicBezTo>
                    <a:pt x="368618" y="359375"/>
                    <a:pt x="371475" y="358423"/>
                    <a:pt x="371475" y="357470"/>
                  </a:cubicBezTo>
                  <a:cubicBezTo>
                    <a:pt x="374333" y="354613"/>
                    <a:pt x="382905" y="353660"/>
                    <a:pt x="389573" y="356518"/>
                  </a:cubicBezTo>
                  <a:cubicBezTo>
                    <a:pt x="392430" y="358423"/>
                    <a:pt x="394335" y="358423"/>
                    <a:pt x="397193" y="357470"/>
                  </a:cubicBezTo>
                  <a:cubicBezTo>
                    <a:pt x="397193" y="357470"/>
                    <a:pt x="421005" y="356518"/>
                    <a:pt x="426720" y="352708"/>
                  </a:cubicBezTo>
                  <a:cubicBezTo>
                    <a:pt x="436245" y="345088"/>
                    <a:pt x="446723" y="347945"/>
                    <a:pt x="456248" y="348898"/>
                  </a:cubicBezTo>
                  <a:cubicBezTo>
                    <a:pt x="484823" y="349850"/>
                    <a:pt x="513398" y="350803"/>
                    <a:pt x="541973" y="350803"/>
                  </a:cubicBezTo>
                  <a:cubicBezTo>
                    <a:pt x="592455" y="355565"/>
                    <a:pt x="640080" y="368900"/>
                    <a:pt x="674370" y="409858"/>
                  </a:cubicBezTo>
                  <a:cubicBezTo>
                    <a:pt x="674370" y="412715"/>
                    <a:pt x="674370" y="414620"/>
                    <a:pt x="674370" y="416525"/>
                  </a:cubicBezTo>
                  <a:cubicBezTo>
                    <a:pt x="674370" y="431765"/>
                    <a:pt x="681990" y="437480"/>
                    <a:pt x="701993" y="436528"/>
                  </a:cubicBezTo>
                  <a:cubicBezTo>
                    <a:pt x="809625" y="427955"/>
                    <a:pt x="918210" y="422240"/>
                    <a:pt x="1025843" y="414620"/>
                  </a:cubicBezTo>
                  <a:cubicBezTo>
                    <a:pt x="1025843" y="414620"/>
                    <a:pt x="1026795" y="413668"/>
                    <a:pt x="1026795" y="413668"/>
                  </a:cubicBezTo>
                  <a:cubicBezTo>
                    <a:pt x="1032510" y="414620"/>
                    <a:pt x="1039178" y="414620"/>
                    <a:pt x="1044893" y="415573"/>
                  </a:cubicBezTo>
                  <a:cubicBezTo>
                    <a:pt x="1062038" y="414620"/>
                    <a:pt x="1078230" y="414620"/>
                    <a:pt x="1095375" y="413668"/>
                  </a:cubicBezTo>
                  <a:cubicBezTo>
                    <a:pt x="1096328" y="413668"/>
                    <a:pt x="1098233" y="412715"/>
                    <a:pt x="1098233" y="411763"/>
                  </a:cubicBezTo>
                  <a:cubicBezTo>
                    <a:pt x="1139190" y="408905"/>
                    <a:pt x="1180148" y="407000"/>
                    <a:pt x="1220153" y="406048"/>
                  </a:cubicBezTo>
                  <a:cubicBezTo>
                    <a:pt x="1224915" y="406048"/>
                    <a:pt x="1229678" y="405095"/>
                    <a:pt x="1234440" y="406048"/>
                  </a:cubicBezTo>
                  <a:cubicBezTo>
                    <a:pt x="1256348" y="406048"/>
                    <a:pt x="1278255" y="406048"/>
                    <a:pt x="1300163" y="407000"/>
                  </a:cubicBezTo>
                  <a:cubicBezTo>
                    <a:pt x="1316355" y="409858"/>
                    <a:pt x="1329690" y="406048"/>
                    <a:pt x="1338263" y="389855"/>
                  </a:cubicBezTo>
                  <a:cubicBezTo>
                    <a:pt x="1303973" y="350803"/>
                    <a:pt x="1272540" y="309845"/>
                    <a:pt x="1230630" y="276508"/>
                  </a:cubicBezTo>
                  <a:close/>
                </a:path>
              </a:pathLst>
            </a:custGeom>
            <a:solidFill>
              <a:schemeClr val="tx1"/>
            </a:solidFill>
            <a:ln w="9525" cap="flat">
              <a:noFill/>
              <a:prstDash val="solid"/>
              <a:miter/>
            </a:ln>
          </p:spPr>
          <p:txBody>
            <a:bodyPr rtlCol="0" anchor="ctr"/>
            <a:lstStyle/>
            <a:p>
              <a:endParaRPr lang="en-US"/>
            </a:p>
          </p:txBody>
        </p:sp>
        <p:sp>
          <p:nvSpPr>
            <p:cNvPr id="94" name="Graphic 124">
              <a:extLst>
                <a:ext uri="{FF2B5EF4-FFF2-40B4-BE49-F238E27FC236}">
                  <a16:creationId xmlns:a16="http://schemas.microsoft.com/office/drawing/2014/main" id="{BB357B23-B4B1-44FB-97F1-67778E4AD2E3}"/>
                </a:ext>
              </a:extLst>
            </p:cNvPr>
            <p:cNvSpPr/>
            <p:nvPr/>
          </p:nvSpPr>
          <p:spPr>
            <a:xfrm>
              <a:off x="3522278" y="2349947"/>
              <a:ext cx="302429" cy="292513"/>
            </a:xfrm>
            <a:custGeom>
              <a:avLst/>
              <a:gdLst>
                <a:gd name="connsiteX0" fmla="*/ 113220 w 333642"/>
                <a:gd name="connsiteY0" fmla="*/ 0 h 322703"/>
                <a:gd name="connsiteX1" fmla="*/ 230815 w 333642"/>
                <a:gd name="connsiteY1" fmla="*/ 145490 h 322703"/>
                <a:gd name="connsiteX2" fmla="*/ 333642 w 333642"/>
                <a:gd name="connsiteY2" fmla="*/ 191434 h 322703"/>
                <a:gd name="connsiteX3" fmla="*/ 48132 w 333642"/>
                <a:gd name="connsiteY3" fmla="*/ 305747 h 322703"/>
                <a:gd name="connsiteX4" fmla="*/ 0 w 333642"/>
                <a:gd name="connsiteY4" fmla="*/ 322703 h 322703"/>
                <a:gd name="connsiteX5" fmla="*/ 31176 w 333642"/>
                <a:gd name="connsiteY5" fmla="*/ 234643 h 322703"/>
                <a:gd name="connsiteX6" fmla="*/ 113220 w 333642"/>
                <a:gd name="connsiteY6" fmla="*/ 0 h 32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642" h="322703">
                  <a:moveTo>
                    <a:pt x="113220" y="0"/>
                  </a:moveTo>
                  <a:cubicBezTo>
                    <a:pt x="144943" y="57977"/>
                    <a:pt x="177760" y="98452"/>
                    <a:pt x="230815" y="145490"/>
                  </a:cubicBezTo>
                  <a:cubicBezTo>
                    <a:pt x="262538" y="166821"/>
                    <a:pt x="294261" y="180495"/>
                    <a:pt x="333642" y="191434"/>
                  </a:cubicBezTo>
                  <a:cubicBezTo>
                    <a:pt x="309029" y="201279"/>
                    <a:pt x="135098" y="270742"/>
                    <a:pt x="48132" y="305747"/>
                  </a:cubicBezTo>
                  <a:cubicBezTo>
                    <a:pt x="35005" y="310670"/>
                    <a:pt x="16409" y="317233"/>
                    <a:pt x="0" y="322703"/>
                  </a:cubicBezTo>
                  <a:cubicBezTo>
                    <a:pt x="12580" y="288792"/>
                    <a:pt x="19690" y="265820"/>
                    <a:pt x="31176" y="234643"/>
                  </a:cubicBezTo>
                  <a:cubicBezTo>
                    <a:pt x="57430" y="160258"/>
                    <a:pt x="104468" y="28989"/>
                    <a:pt x="113220" y="0"/>
                  </a:cubicBezTo>
                  <a:close/>
                </a:path>
              </a:pathLst>
            </a:custGeom>
            <a:solidFill>
              <a:schemeClr val="bg1">
                <a:lumMod val="75000"/>
              </a:schemeClr>
            </a:solidFill>
            <a:ln w="5465"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a:t>TỔNG QUAN ĐỀ TÀI</a:t>
            </a:r>
            <a:endParaRPr lang="en-US" dirty="0"/>
          </a:p>
        </p:txBody>
      </p:sp>
      <p:sp>
        <p:nvSpPr>
          <p:cNvPr id="43" name="TextBox 42">
            <a:extLst>
              <a:ext uri="{FF2B5EF4-FFF2-40B4-BE49-F238E27FC236}">
                <a16:creationId xmlns:a16="http://schemas.microsoft.com/office/drawing/2014/main" id="{59A40E36-3A85-441D-A8F9-CD80A83D452C}"/>
              </a:ext>
            </a:extLst>
          </p:cNvPr>
          <p:cNvSpPr txBox="1"/>
          <p:nvPr/>
        </p:nvSpPr>
        <p:spPr>
          <a:xfrm>
            <a:off x="4498140" y="1144449"/>
            <a:ext cx="3223973" cy="307777"/>
          </a:xfrm>
          <a:prstGeom prst="rect">
            <a:avLst/>
          </a:prstGeom>
          <a:noFill/>
        </p:spPr>
        <p:txBody>
          <a:bodyPr wrap="square" rtlCol="0">
            <a:spAutoFit/>
          </a:bodyPr>
          <a:lstStyle/>
          <a:p>
            <a:pPr algn="ctr"/>
            <a:r>
              <a:rPr lang="en-US" altLang="ko-KR" sz="1400" b="1" smtClean="0">
                <a:solidFill>
                  <a:schemeClr val="tx1">
                    <a:lumMod val="65000"/>
                    <a:lumOff val="35000"/>
                  </a:schemeClr>
                </a:solidFill>
                <a:cs typeface="Calibri" pitchFamily="34" charset="0"/>
              </a:rPr>
              <a:t>Mục tiêu của đề tài</a:t>
            </a:r>
            <a:endParaRPr lang="ko-KR" altLang="en-US" sz="1400" b="1" dirty="0">
              <a:solidFill>
                <a:schemeClr val="tx1">
                  <a:lumMod val="65000"/>
                  <a:lumOff val="35000"/>
                </a:schemeClr>
              </a:solidFill>
              <a:cs typeface="Calibri" pitchFamily="34" charset="0"/>
            </a:endParaRPr>
          </a:p>
        </p:txBody>
      </p:sp>
      <p:sp>
        <p:nvSpPr>
          <p:cNvPr id="31" name="Rectangle 30">
            <a:extLst>
              <a:ext uri="{FF2B5EF4-FFF2-40B4-BE49-F238E27FC236}">
                <a16:creationId xmlns:a16="http://schemas.microsoft.com/office/drawing/2014/main" id="{43AACD2A-909A-452E-BCBA-131E3027AD8A}"/>
              </a:ext>
            </a:extLst>
          </p:cNvPr>
          <p:cNvSpPr/>
          <p:nvPr/>
        </p:nvSpPr>
        <p:spPr>
          <a:xfrm>
            <a:off x="1930386" y="2168216"/>
            <a:ext cx="2937284" cy="526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chemeClr val="bg1"/>
                </a:solidFill>
                <a:cs typeface="Arial" pitchFamily="34" charset="0"/>
              </a:rPr>
              <a:t>Mục tiêu</a:t>
            </a:r>
            <a:endParaRPr lang="ko-KR" altLang="en-US" sz="1400" b="1" dirty="0">
              <a:solidFill>
                <a:schemeClr val="bg1"/>
              </a:solidFill>
              <a:cs typeface="Arial" pitchFamily="34" charset="0"/>
            </a:endParaRPr>
          </a:p>
        </p:txBody>
      </p:sp>
      <p:sp>
        <p:nvSpPr>
          <p:cNvPr id="50" name="TextBox 49">
            <a:extLst>
              <a:ext uri="{FF2B5EF4-FFF2-40B4-BE49-F238E27FC236}">
                <a16:creationId xmlns:a16="http://schemas.microsoft.com/office/drawing/2014/main" id="{0480584D-5F34-4036-8B70-25D2D0331AC3}"/>
              </a:ext>
            </a:extLst>
          </p:cNvPr>
          <p:cNvSpPr txBox="1"/>
          <p:nvPr/>
        </p:nvSpPr>
        <p:spPr>
          <a:xfrm>
            <a:off x="1909034" y="2703328"/>
            <a:ext cx="2958636"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nchor="ctr">
            <a:spAutoFit/>
          </a:bodyPr>
          <a:lstStyle/>
          <a:p>
            <a:r>
              <a:rPr lang="en-US" altLang="ko-KR" b="1" smtClean="0">
                <a:solidFill>
                  <a:schemeClr val="tx1">
                    <a:lumMod val="75000"/>
                    <a:lumOff val="25000"/>
                  </a:schemeClr>
                </a:solidFill>
                <a:cs typeface="Arial" pitchFamily="34" charset="0"/>
              </a:rPr>
              <a:t>Xây dựng Website thi lập trình dựa trên hệ thống chấm thi Domjudge</a:t>
            </a:r>
            <a:endParaRPr lang="ko-KR" altLang="en-US" b="1" dirty="0">
              <a:solidFill>
                <a:schemeClr val="tx1">
                  <a:lumMod val="75000"/>
                  <a:lumOff val="25000"/>
                </a:schemeClr>
              </a:solidFill>
              <a:cs typeface="Arial" pitchFamily="34" charset="0"/>
            </a:endParaRPr>
          </a:p>
        </p:txBody>
      </p:sp>
      <p:sp>
        <p:nvSpPr>
          <p:cNvPr id="54" name="Oval 7">
            <a:extLst>
              <a:ext uri="{FF2B5EF4-FFF2-40B4-BE49-F238E27FC236}">
                <a16:creationId xmlns:a16="http://schemas.microsoft.com/office/drawing/2014/main" id="{5F8C2AC4-6298-4B90-BC52-75961A8771E1}"/>
              </a:ext>
            </a:extLst>
          </p:cNvPr>
          <p:cNvSpPr/>
          <p:nvPr/>
        </p:nvSpPr>
        <p:spPr>
          <a:xfrm>
            <a:off x="3226069" y="1731578"/>
            <a:ext cx="364891" cy="36489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7" name="TextBox 56">
            <a:extLst>
              <a:ext uri="{FF2B5EF4-FFF2-40B4-BE49-F238E27FC236}">
                <a16:creationId xmlns:a16="http://schemas.microsoft.com/office/drawing/2014/main" id="{0480584D-5F34-4036-8B70-25D2D0331AC3}"/>
              </a:ext>
            </a:extLst>
          </p:cNvPr>
          <p:cNvSpPr txBox="1"/>
          <p:nvPr/>
        </p:nvSpPr>
        <p:spPr>
          <a:xfrm>
            <a:off x="4916204" y="5242616"/>
            <a:ext cx="2075287" cy="147732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nchor="ctr">
            <a:spAutoFit/>
          </a:bodyPr>
          <a:lstStyle/>
          <a:p>
            <a:r>
              <a:rPr lang="en-US" altLang="ko-KR" b="1" smtClean="0">
                <a:solidFill>
                  <a:schemeClr val="tx1">
                    <a:lumMod val="75000"/>
                    <a:lumOff val="25000"/>
                  </a:schemeClr>
                </a:solidFill>
                <a:cs typeface="Arial" pitchFamily="34" charset="0"/>
              </a:rPr>
              <a:t>Xây dựng các trang quản sinh viên, quản lý bài tập, tạo cuộc thi, bài tập,…</a:t>
            </a:r>
            <a:endParaRPr lang="ko-KR" altLang="en-US" b="1" dirty="0">
              <a:solidFill>
                <a:schemeClr val="tx1">
                  <a:lumMod val="75000"/>
                  <a:lumOff val="25000"/>
                </a:schemeClr>
              </a:solidFill>
              <a:cs typeface="Arial" pitchFamily="34" charset="0"/>
            </a:endParaRPr>
          </a:p>
        </p:txBody>
      </p:sp>
      <p:sp>
        <p:nvSpPr>
          <p:cNvPr id="58" name="TextBox 57">
            <a:extLst>
              <a:ext uri="{FF2B5EF4-FFF2-40B4-BE49-F238E27FC236}">
                <a16:creationId xmlns:a16="http://schemas.microsoft.com/office/drawing/2014/main" id="{0480584D-5F34-4036-8B70-25D2D0331AC3}"/>
              </a:ext>
            </a:extLst>
          </p:cNvPr>
          <p:cNvSpPr txBox="1"/>
          <p:nvPr/>
        </p:nvSpPr>
        <p:spPr>
          <a:xfrm>
            <a:off x="40347" y="5211236"/>
            <a:ext cx="1923691" cy="147732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nchor="ctr">
            <a:spAutoFit/>
          </a:bodyPr>
          <a:lstStyle/>
          <a:p>
            <a:r>
              <a:rPr lang="en-US" altLang="ko-KR" b="1" smtClean="0">
                <a:solidFill>
                  <a:schemeClr val="tx1">
                    <a:lumMod val="75000"/>
                    <a:lumOff val="25000"/>
                  </a:schemeClr>
                </a:solidFill>
                <a:cs typeface="Arial" pitchFamily="34" charset="0"/>
              </a:rPr>
              <a:t>Hệ thống sẽ bao gồm cả chấm testcase và chấm lấy điểm</a:t>
            </a:r>
            <a:endParaRPr lang="ko-KR" altLang="en-US" b="1" dirty="0">
              <a:solidFill>
                <a:schemeClr val="tx1">
                  <a:lumMod val="75000"/>
                  <a:lumOff val="25000"/>
                </a:schemeClr>
              </a:solidFill>
              <a:cs typeface="Arial" pitchFamily="34" charset="0"/>
            </a:endParaRPr>
          </a:p>
        </p:txBody>
      </p:sp>
      <p:sp>
        <p:nvSpPr>
          <p:cNvPr id="61" name="TextBox 60">
            <a:extLst>
              <a:ext uri="{FF2B5EF4-FFF2-40B4-BE49-F238E27FC236}">
                <a16:creationId xmlns:a16="http://schemas.microsoft.com/office/drawing/2014/main" id="{0480584D-5F34-4036-8B70-25D2D0331AC3}"/>
              </a:ext>
            </a:extLst>
          </p:cNvPr>
          <p:cNvSpPr txBox="1"/>
          <p:nvPr/>
        </p:nvSpPr>
        <p:spPr>
          <a:xfrm>
            <a:off x="2408923" y="5211234"/>
            <a:ext cx="2075287" cy="147732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nchor="ctr">
            <a:spAutoFit/>
          </a:bodyPr>
          <a:lstStyle/>
          <a:p>
            <a:r>
              <a:rPr lang="en-US" altLang="ko-KR" b="1" smtClean="0">
                <a:solidFill>
                  <a:schemeClr val="tx1">
                    <a:lumMod val="75000"/>
                    <a:lumOff val="25000"/>
                  </a:schemeClr>
                </a:solidFill>
                <a:cs typeface="Arial" pitchFamily="34" charset="0"/>
              </a:rPr>
              <a:t>Hệ thống được xây dựng dựa trên nền tảng hệ thống chấm thi Domjudge</a:t>
            </a:r>
            <a:endParaRPr lang="ko-KR" altLang="en-US" b="1" dirty="0">
              <a:solidFill>
                <a:schemeClr val="tx1">
                  <a:lumMod val="75000"/>
                  <a:lumOff val="25000"/>
                </a:schemeClr>
              </a:solidFill>
              <a:cs typeface="Arial" pitchFamily="34" charset="0"/>
            </a:endParaRPr>
          </a:p>
        </p:txBody>
      </p:sp>
      <p:sp>
        <p:nvSpPr>
          <p:cNvPr id="63" name="Rectangle 62">
            <a:extLst>
              <a:ext uri="{FF2B5EF4-FFF2-40B4-BE49-F238E27FC236}">
                <a16:creationId xmlns:a16="http://schemas.microsoft.com/office/drawing/2014/main" id="{43AACD2A-909A-452E-BCBA-131E3027AD8A}"/>
              </a:ext>
            </a:extLst>
          </p:cNvPr>
          <p:cNvSpPr/>
          <p:nvPr/>
        </p:nvSpPr>
        <p:spPr>
          <a:xfrm>
            <a:off x="40348" y="4670787"/>
            <a:ext cx="1923690" cy="526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chemeClr val="bg1"/>
                </a:solidFill>
                <a:cs typeface="Arial" pitchFamily="34" charset="0"/>
              </a:rPr>
              <a:t>Khác biệt</a:t>
            </a:r>
            <a:endParaRPr lang="ko-KR" altLang="en-US" sz="1400" b="1" dirty="0">
              <a:solidFill>
                <a:schemeClr val="bg1"/>
              </a:solidFill>
              <a:cs typeface="Arial" pitchFamily="34" charset="0"/>
            </a:endParaRPr>
          </a:p>
        </p:txBody>
      </p:sp>
      <p:sp>
        <p:nvSpPr>
          <p:cNvPr id="66" name="Rectangle 65">
            <a:extLst>
              <a:ext uri="{FF2B5EF4-FFF2-40B4-BE49-F238E27FC236}">
                <a16:creationId xmlns:a16="http://schemas.microsoft.com/office/drawing/2014/main" id="{43AACD2A-909A-452E-BCBA-131E3027AD8A}"/>
              </a:ext>
            </a:extLst>
          </p:cNvPr>
          <p:cNvSpPr/>
          <p:nvPr/>
        </p:nvSpPr>
        <p:spPr>
          <a:xfrm>
            <a:off x="2408923" y="4689503"/>
            <a:ext cx="2075287" cy="526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chemeClr val="bg1"/>
                </a:solidFill>
                <a:cs typeface="Arial" pitchFamily="34" charset="0"/>
              </a:rPr>
              <a:t>Nền tảng</a:t>
            </a:r>
            <a:endParaRPr lang="ko-KR" altLang="en-US" sz="1400" b="1" dirty="0">
              <a:solidFill>
                <a:schemeClr val="bg1"/>
              </a:solidFill>
              <a:cs typeface="Arial" pitchFamily="34" charset="0"/>
            </a:endParaRPr>
          </a:p>
        </p:txBody>
      </p:sp>
      <p:sp>
        <p:nvSpPr>
          <p:cNvPr id="67" name="Rectangle 66">
            <a:extLst>
              <a:ext uri="{FF2B5EF4-FFF2-40B4-BE49-F238E27FC236}">
                <a16:creationId xmlns:a16="http://schemas.microsoft.com/office/drawing/2014/main" id="{43AACD2A-909A-452E-BCBA-131E3027AD8A}"/>
              </a:ext>
            </a:extLst>
          </p:cNvPr>
          <p:cNvSpPr/>
          <p:nvPr/>
        </p:nvSpPr>
        <p:spPr>
          <a:xfrm>
            <a:off x="4926570" y="4716460"/>
            <a:ext cx="2075287" cy="5261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mtClean="0">
                <a:solidFill>
                  <a:schemeClr val="bg1"/>
                </a:solidFill>
                <a:cs typeface="Arial" pitchFamily="34" charset="0"/>
              </a:rPr>
              <a:t>Xây dựng</a:t>
            </a:r>
            <a:endParaRPr lang="ko-KR" altLang="en-US" sz="1400" b="1" dirty="0">
              <a:solidFill>
                <a:schemeClr val="bg1"/>
              </a:solidFill>
              <a:cs typeface="Arial" pitchFamily="34" charset="0"/>
            </a:endParaRPr>
          </a:p>
        </p:txBody>
      </p:sp>
      <p:sp>
        <p:nvSpPr>
          <p:cNvPr id="3" name="Striped Right Arrow 2"/>
          <p:cNvSpPr/>
          <p:nvPr/>
        </p:nvSpPr>
        <p:spPr>
          <a:xfrm rot="19464739">
            <a:off x="978229" y="3964512"/>
            <a:ext cx="738554" cy="47338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triped Right Arrow 67"/>
          <p:cNvSpPr/>
          <p:nvPr/>
        </p:nvSpPr>
        <p:spPr>
          <a:xfrm rot="13216973">
            <a:off x="5094918" y="3961859"/>
            <a:ext cx="738554" cy="47338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Striped Right Arrow 68"/>
          <p:cNvSpPr/>
          <p:nvPr/>
        </p:nvSpPr>
        <p:spPr>
          <a:xfrm rot="16200000">
            <a:off x="3141551" y="3995404"/>
            <a:ext cx="738554" cy="47338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4364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randombar(horizontal)">
                                      <p:cBhvr>
                                        <p:cTn id="7" dur="500"/>
                                        <p:tgtEl>
                                          <p:spTgt spid="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randombar(horizontal)">
                                      <p:cBhvr>
                                        <p:cTn id="10" dur="500"/>
                                        <p:tgtEl>
                                          <p:spTgt spid="3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randombar(horizontal)">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1000"/>
                                        <p:tgtEl>
                                          <p:spTgt spid="66"/>
                                        </p:tgtEl>
                                      </p:cBhvr>
                                    </p:animEffect>
                                    <p:anim calcmode="lin" valueType="num">
                                      <p:cBhvr>
                                        <p:cTn id="19" dur="1000" fill="hold"/>
                                        <p:tgtEl>
                                          <p:spTgt spid="66"/>
                                        </p:tgtEl>
                                        <p:attrNameLst>
                                          <p:attrName>ppt_x</p:attrName>
                                        </p:attrNameLst>
                                      </p:cBhvr>
                                      <p:tavLst>
                                        <p:tav tm="0">
                                          <p:val>
                                            <p:strVal val="#ppt_x"/>
                                          </p:val>
                                        </p:tav>
                                        <p:tav tm="100000">
                                          <p:val>
                                            <p:strVal val="#ppt_x"/>
                                          </p:val>
                                        </p:tav>
                                      </p:tavLst>
                                    </p:anim>
                                    <p:anim calcmode="lin" valueType="num">
                                      <p:cBhvr>
                                        <p:cTn id="20" dur="1000" fill="hold"/>
                                        <p:tgtEl>
                                          <p:spTgt spid="6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0"/>
                                        <p:tgtEl>
                                          <p:spTgt spid="61"/>
                                        </p:tgtEl>
                                      </p:cBhvr>
                                    </p:animEffect>
                                    <p:anim calcmode="lin" valueType="num">
                                      <p:cBhvr>
                                        <p:cTn id="24" dur="1000" fill="hold"/>
                                        <p:tgtEl>
                                          <p:spTgt spid="61"/>
                                        </p:tgtEl>
                                        <p:attrNameLst>
                                          <p:attrName>ppt_x</p:attrName>
                                        </p:attrNameLst>
                                      </p:cBhvr>
                                      <p:tavLst>
                                        <p:tav tm="0">
                                          <p:val>
                                            <p:strVal val="#ppt_x"/>
                                          </p:val>
                                        </p:tav>
                                        <p:tav tm="100000">
                                          <p:val>
                                            <p:strVal val="#ppt_x"/>
                                          </p:val>
                                        </p:tav>
                                      </p:tavLst>
                                    </p:anim>
                                    <p:anim calcmode="lin" valueType="num">
                                      <p:cBhvr>
                                        <p:cTn id="25" dur="1000" fill="hold"/>
                                        <p:tgtEl>
                                          <p:spTgt spid="61"/>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6" presetClass="entr" presetSubtype="16" fill="hold" grpId="0" nodeType="after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circle(in)">
                                      <p:cBhvr>
                                        <p:cTn id="29" dur="2000"/>
                                        <p:tgtEl>
                                          <p:spTgt spid="6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1000"/>
                                        <p:tgtEl>
                                          <p:spTgt spid="63"/>
                                        </p:tgtEl>
                                      </p:cBhvr>
                                    </p:animEffect>
                                    <p:anim calcmode="lin" valueType="num">
                                      <p:cBhvr>
                                        <p:cTn id="35" dur="1000" fill="hold"/>
                                        <p:tgtEl>
                                          <p:spTgt spid="63"/>
                                        </p:tgtEl>
                                        <p:attrNameLst>
                                          <p:attrName>ppt_x</p:attrName>
                                        </p:attrNameLst>
                                      </p:cBhvr>
                                      <p:tavLst>
                                        <p:tav tm="0">
                                          <p:val>
                                            <p:strVal val="#ppt_x"/>
                                          </p:val>
                                        </p:tav>
                                        <p:tav tm="100000">
                                          <p:val>
                                            <p:strVal val="#ppt_x"/>
                                          </p:val>
                                        </p:tav>
                                      </p:tavLst>
                                    </p:anim>
                                    <p:anim calcmode="lin" valueType="num">
                                      <p:cBhvr>
                                        <p:cTn id="36" dur="1000" fill="hold"/>
                                        <p:tgtEl>
                                          <p:spTgt spid="6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1000"/>
                                        <p:tgtEl>
                                          <p:spTgt spid="58"/>
                                        </p:tgtEl>
                                      </p:cBhvr>
                                    </p:animEffect>
                                    <p:anim calcmode="lin" valueType="num">
                                      <p:cBhvr>
                                        <p:cTn id="40" dur="1000" fill="hold"/>
                                        <p:tgtEl>
                                          <p:spTgt spid="58"/>
                                        </p:tgtEl>
                                        <p:attrNameLst>
                                          <p:attrName>ppt_x</p:attrName>
                                        </p:attrNameLst>
                                      </p:cBhvr>
                                      <p:tavLst>
                                        <p:tav tm="0">
                                          <p:val>
                                            <p:strVal val="#ppt_x"/>
                                          </p:val>
                                        </p:tav>
                                        <p:tav tm="100000">
                                          <p:val>
                                            <p:strVal val="#ppt_x"/>
                                          </p:val>
                                        </p:tav>
                                      </p:tavLst>
                                    </p:anim>
                                    <p:anim calcmode="lin" valueType="num">
                                      <p:cBhvr>
                                        <p:cTn id="41" dur="1000" fill="hold"/>
                                        <p:tgtEl>
                                          <p:spTgt spid="58"/>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42" presetClass="entr" presetSubtype="0" fill="hold" grpId="0"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anim calcmode="lin" valueType="num">
                                      <p:cBhvr>
                                        <p:cTn id="46" dur="1000" fill="hold"/>
                                        <p:tgtEl>
                                          <p:spTgt spid="3"/>
                                        </p:tgtEl>
                                        <p:attrNameLst>
                                          <p:attrName>ppt_x</p:attrName>
                                        </p:attrNameLst>
                                      </p:cBhvr>
                                      <p:tavLst>
                                        <p:tav tm="0">
                                          <p:val>
                                            <p:strVal val="#ppt_x"/>
                                          </p:val>
                                        </p:tav>
                                        <p:tav tm="100000">
                                          <p:val>
                                            <p:strVal val="#ppt_x"/>
                                          </p:val>
                                        </p:tav>
                                      </p:tavLst>
                                    </p:anim>
                                    <p:anim calcmode="lin" valueType="num">
                                      <p:cBhvr>
                                        <p:cTn id="4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1000"/>
                                        <p:tgtEl>
                                          <p:spTgt spid="67"/>
                                        </p:tgtEl>
                                      </p:cBhvr>
                                    </p:animEffect>
                                    <p:anim calcmode="lin" valueType="num">
                                      <p:cBhvr>
                                        <p:cTn id="53" dur="1000" fill="hold"/>
                                        <p:tgtEl>
                                          <p:spTgt spid="67"/>
                                        </p:tgtEl>
                                        <p:attrNameLst>
                                          <p:attrName>ppt_x</p:attrName>
                                        </p:attrNameLst>
                                      </p:cBhvr>
                                      <p:tavLst>
                                        <p:tav tm="0">
                                          <p:val>
                                            <p:strVal val="#ppt_x"/>
                                          </p:val>
                                        </p:tav>
                                        <p:tav tm="100000">
                                          <p:val>
                                            <p:strVal val="#ppt_x"/>
                                          </p:val>
                                        </p:tav>
                                      </p:tavLst>
                                    </p:anim>
                                    <p:anim calcmode="lin" valueType="num">
                                      <p:cBhvr>
                                        <p:cTn id="54" dur="1000" fill="hold"/>
                                        <p:tgtEl>
                                          <p:spTgt spid="6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1000"/>
                                        <p:tgtEl>
                                          <p:spTgt spid="57"/>
                                        </p:tgtEl>
                                      </p:cBhvr>
                                    </p:animEffect>
                                    <p:anim calcmode="lin" valueType="num">
                                      <p:cBhvr>
                                        <p:cTn id="58" dur="1000" fill="hold"/>
                                        <p:tgtEl>
                                          <p:spTgt spid="57"/>
                                        </p:tgtEl>
                                        <p:attrNameLst>
                                          <p:attrName>ppt_x</p:attrName>
                                        </p:attrNameLst>
                                      </p:cBhvr>
                                      <p:tavLst>
                                        <p:tav tm="0">
                                          <p:val>
                                            <p:strVal val="#ppt_x"/>
                                          </p:val>
                                        </p:tav>
                                        <p:tav tm="100000">
                                          <p:val>
                                            <p:strVal val="#ppt_x"/>
                                          </p:val>
                                        </p:tav>
                                      </p:tavLst>
                                    </p:anim>
                                    <p:anim calcmode="lin" valueType="num">
                                      <p:cBhvr>
                                        <p:cTn id="59" dur="1000" fill="hold"/>
                                        <p:tgtEl>
                                          <p:spTgt spid="57"/>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6" presetClass="entr" presetSubtype="16" fill="hold" grpId="0" nodeType="after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circle(in)">
                                      <p:cBhvr>
                                        <p:cTn id="63"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0" grpId="0" animBg="1"/>
      <p:bldP spid="54" grpId="0" animBg="1"/>
      <p:bldP spid="57" grpId="0" animBg="1"/>
      <p:bldP spid="58" grpId="0" animBg="1"/>
      <p:bldP spid="61" grpId="0" animBg="1"/>
      <p:bldP spid="63" grpId="0" animBg="1"/>
      <p:bldP spid="66" grpId="0" animBg="1"/>
      <p:bldP spid="67" grpId="0" animBg="1"/>
      <p:bldP spid="3" grpId="0" animBg="1"/>
      <p:bldP spid="68" grpId="0" animBg="1"/>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mtClean="0"/>
              <a:t>HỆ THỐNG</a:t>
            </a:r>
            <a:endParaRPr lang="en-US" dirty="0"/>
          </a:p>
        </p:txBody>
      </p:sp>
      <p:sp>
        <p:nvSpPr>
          <p:cNvPr id="30" name="Rounded Rectangle 2">
            <a:extLst>
              <a:ext uri="{FF2B5EF4-FFF2-40B4-BE49-F238E27FC236}">
                <a16:creationId xmlns:a16="http://schemas.microsoft.com/office/drawing/2014/main" id="{44D0F498-B99B-4C54-B808-FEC5F74DCC02}"/>
              </a:ext>
            </a:extLst>
          </p:cNvPr>
          <p:cNvSpPr>
            <a:spLocks noChangeAspect="1"/>
          </p:cNvSpPr>
          <p:nvPr/>
        </p:nvSpPr>
        <p:spPr>
          <a:xfrm>
            <a:off x="9655279" y="2351886"/>
            <a:ext cx="394013" cy="500412"/>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1" name="Rounded Rectangle 2">
            <a:extLst>
              <a:ext uri="{FF2B5EF4-FFF2-40B4-BE49-F238E27FC236}">
                <a16:creationId xmlns:a16="http://schemas.microsoft.com/office/drawing/2014/main" id="{2D9F9F47-0FFE-4C13-A841-2B4EC4355C5A}"/>
              </a:ext>
            </a:extLst>
          </p:cNvPr>
          <p:cNvSpPr>
            <a:spLocks noChangeAspect="1"/>
          </p:cNvSpPr>
          <p:nvPr/>
        </p:nvSpPr>
        <p:spPr>
          <a:xfrm>
            <a:off x="2235426" y="2406166"/>
            <a:ext cx="278562" cy="512517"/>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4" name="TextBox 43">
            <a:extLst>
              <a:ext uri="{FF2B5EF4-FFF2-40B4-BE49-F238E27FC236}">
                <a16:creationId xmlns:a16="http://schemas.microsoft.com/office/drawing/2014/main" id="{59A40E36-3A85-441D-A8F9-CD80A83D452C}"/>
              </a:ext>
            </a:extLst>
          </p:cNvPr>
          <p:cNvSpPr txBox="1"/>
          <p:nvPr/>
        </p:nvSpPr>
        <p:spPr>
          <a:xfrm>
            <a:off x="4498140" y="1144449"/>
            <a:ext cx="3223973" cy="276999"/>
          </a:xfrm>
          <a:prstGeom prst="rect">
            <a:avLst/>
          </a:prstGeom>
          <a:noFill/>
        </p:spPr>
        <p:txBody>
          <a:bodyPr wrap="square" rtlCol="0">
            <a:spAutoFit/>
          </a:bodyPr>
          <a:lstStyle/>
          <a:p>
            <a:pPr algn="ctr"/>
            <a:r>
              <a:rPr lang="en-US" altLang="ko-KR" sz="1200" b="1" smtClean="0">
                <a:solidFill>
                  <a:schemeClr val="tx1">
                    <a:lumMod val="65000"/>
                    <a:lumOff val="35000"/>
                  </a:schemeClr>
                </a:solidFill>
                <a:cs typeface="Calibri" pitchFamily="34" charset="0"/>
              </a:rPr>
              <a:t>Công nghệ áp dụng</a:t>
            </a:r>
            <a:endParaRPr lang="ko-KR" altLang="en-US" sz="1200" b="1" dirty="0">
              <a:solidFill>
                <a:schemeClr val="tx1">
                  <a:lumMod val="65000"/>
                  <a:lumOff val="35000"/>
                </a:schemeClr>
              </a:solidFill>
              <a:cs typeface="Calibri" pitchFamily="34" charset="0"/>
            </a:endParaRPr>
          </a:p>
        </p:txBody>
      </p:sp>
      <p:pic>
        <p:nvPicPr>
          <p:cNvPr id="1026" name="Picture 2" descr="PHP – Wikipedia tiếng Việ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7903" y="2351886"/>
            <a:ext cx="3249777" cy="1722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ySQL và WordPress: Database làm việc như thế nào? | Tech Tal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2681" y="4696236"/>
            <a:ext cx="2137346" cy="131895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p:nvPr/>
        </p:nvPicPr>
        <p:blipFill>
          <a:blip r:embed="rId4"/>
          <a:stretch>
            <a:fillRect/>
          </a:stretch>
        </p:blipFill>
        <p:spPr>
          <a:xfrm>
            <a:off x="6962169" y="1803983"/>
            <a:ext cx="2693568" cy="4649129"/>
          </a:xfrm>
          <a:prstGeom prst="rect">
            <a:avLst/>
          </a:prstGeom>
        </p:spPr>
      </p:pic>
    </p:spTree>
    <p:extLst>
      <p:ext uri="{BB962C8B-B14F-4D97-AF65-F5344CB8AC3E}">
        <p14:creationId xmlns:p14="http://schemas.microsoft.com/office/powerpoint/2010/main" val="103790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mtClean="0"/>
              <a:t>HỆ THỐNG</a:t>
            </a:r>
            <a:endParaRPr lang="en-US" dirty="0"/>
          </a:p>
        </p:txBody>
      </p:sp>
      <p:sp>
        <p:nvSpPr>
          <p:cNvPr id="44" name="TextBox 43">
            <a:extLst>
              <a:ext uri="{FF2B5EF4-FFF2-40B4-BE49-F238E27FC236}">
                <a16:creationId xmlns:a16="http://schemas.microsoft.com/office/drawing/2014/main" id="{59A40E36-3A85-441D-A8F9-CD80A83D452C}"/>
              </a:ext>
            </a:extLst>
          </p:cNvPr>
          <p:cNvSpPr txBox="1"/>
          <p:nvPr/>
        </p:nvSpPr>
        <p:spPr>
          <a:xfrm>
            <a:off x="4498140" y="1144449"/>
            <a:ext cx="3223973" cy="276999"/>
          </a:xfrm>
          <a:prstGeom prst="rect">
            <a:avLst/>
          </a:prstGeom>
          <a:noFill/>
        </p:spPr>
        <p:txBody>
          <a:bodyPr wrap="square" rtlCol="0">
            <a:spAutoFit/>
          </a:bodyPr>
          <a:lstStyle/>
          <a:p>
            <a:pPr algn="ctr"/>
            <a:r>
              <a:rPr lang="en-US" altLang="ko-KR" sz="1200" b="1" smtClean="0">
                <a:solidFill>
                  <a:schemeClr val="tx1">
                    <a:lumMod val="65000"/>
                    <a:lumOff val="35000"/>
                  </a:schemeClr>
                </a:solidFill>
                <a:cs typeface="Calibri" pitchFamily="34" charset="0"/>
              </a:rPr>
              <a:t>Mô hình áp dụng</a:t>
            </a:r>
            <a:endParaRPr lang="ko-KR" altLang="en-US" sz="1200" b="1" dirty="0">
              <a:solidFill>
                <a:schemeClr val="tx1">
                  <a:lumMod val="65000"/>
                  <a:lumOff val="35000"/>
                </a:schemeClr>
              </a:solidFill>
              <a:cs typeface="Calibri" pitchFamily="34" charset="0"/>
            </a:endParaRPr>
          </a:p>
        </p:txBody>
      </p:sp>
      <p:pic>
        <p:nvPicPr>
          <p:cNvPr id="10" name="Picture 9"/>
          <p:cNvPicPr/>
          <p:nvPr/>
        </p:nvPicPr>
        <p:blipFill>
          <a:blip r:embed="rId2"/>
          <a:stretch>
            <a:fillRect/>
          </a:stretch>
        </p:blipFill>
        <p:spPr>
          <a:xfrm>
            <a:off x="499254" y="1695132"/>
            <a:ext cx="5525135" cy="4686935"/>
          </a:xfrm>
          <a:prstGeom prst="rect">
            <a:avLst/>
          </a:prstGeom>
        </p:spPr>
      </p:pic>
      <p:pic>
        <p:nvPicPr>
          <p:cNvPr id="3" name="Picture 2"/>
          <p:cNvPicPr>
            <a:picLocks noChangeAspect="1"/>
          </p:cNvPicPr>
          <p:nvPr/>
        </p:nvPicPr>
        <p:blipFill>
          <a:blip r:embed="rId3"/>
          <a:stretch>
            <a:fillRect/>
          </a:stretch>
        </p:blipFill>
        <p:spPr>
          <a:xfrm>
            <a:off x="5320562" y="2294222"/>
            <a:ext cx="6692762" cy="3332020"/>
          </a:xfrm>
          <a:prstGeom prst="rect">
            <a:avLst/>
          </a:prstGeom>
        </p:spPr>
      </p:pic>
    </p:spTree>
    <p:extLst>
      <p:ext uri="{BB962C8B-B14F-4D97-AF65-F5344CB8AC3E}">
        <p14:creationId xmlns:p14="http://schemas.microsoft.com/office/powerpoint/2010/main" val="16516689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8BBC2E-AE62-4BB3-A0A0-5F63929C92BB}"/>
              </a:ext>
            </a:extLst>
          </p:cNvPr>
          <p:cNvGrpSpPr/>
          <p:nvPr/>
        </p:nvGrpSpPr>
        <p:grpSpPr>
          <a:xfrm>
            <a:off x="4345831" y="4067605"/>
            <a:ext cx="3463288" cy="1902842"/>
            <a:chOff x="-548507" y="477868"/>
            <a:chExt cx="11570449" cy="6357177"/>
          </a:xfrm>
        </p:grpSpPr>
        <p:sp>
          <p:nvSpPr>
            <p:cNvPr id="8" name="Freeform: Shape 7">
              <a:extLst>
                <a:ext uri="{FF2B5EF4-FFF2-40B4-BE49-F238E27FC236}">
                  <a16:creationId xmlns:a16="http://schemas.microsoft.com/office/drawing/2014/main" id="{7A6E8481-3AB3-45E1-A440-2F23D60DD6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B6CD753-04FC-4319-AC94-B137B972FDB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549C632-E165-48AD-A891-D4216ABE3A9D}"/>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8B5DF6-5D53-4E85-8014-6DD8CC69420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BE5156B0-8852-46BD-BF54-6974C42CA0C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7DBB1B38-0AA0-47B1-9498-26BF915FE3BC}"/>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16F7A6C2-0059-4489-A041-02FB43C2F76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E4C542C-738B-4BC7-AEB7-7D6C8E3A1D0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B811A6E9-24E0-41F3-BA3E-146D0EF77E9A}"/>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2FCEC7B3-2F1D-44D4-95D8-991C7E06817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97907ED-2F00-4520-954F-F37E2B3BFE8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7C0CD6EB-EB77-401E-9F24-16A2F06F754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mtClean="0"/>
              <a:t>HỆ THỐNG</a:t>
            </a:r>
            <a:endParaRPr lang="en-US" dirty="0"/>
          </a:p>
        </p:txBody>
      </p:sp>
      <p:sp>
        <p:nvSpPr>
          <p:cNvPr id="3" name="자유형: 도형 56">
            <a:extLst>
              <a:ext uri="{FF2B5EF4-FFF2-40B4-BE49-F238E27FC236}">
                <a16:creationId xmlns:a16="http://schemas.microsoft.com/office/drawing/2014/main" id="{003816D6-70F3-442F-9827-C416B0D07683}"/>
              </a:ext>
            </a:extLst>
          </p:cNvPr>
          <p:cNvSpPr/>
          <p:nvPr/>
        </p:nvSpPr>
        <p:spPr>
          <a:xfrm>
            <a:off x="4843375" y="3160251"/>
            <a:ext cx="2489220" cy="2531903"/>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4" name="자유형: 도형 55">
            <a:extLst>
              <a:ext uri="{FF2B5EF4-FFF2-40B4-BE49-F238E27FC236}">
                <a16:creationId xmlns:a16="http://schemas.microsoft.com/office/drawing/2014/main" id="{D4AAFEF1-87DF-4DAE-9A17-E09401C0F1B9}"/>
              </a:ext>
            </a:extLst>
          </p:cNvPr>
          <p:cNvSpPr/>
          <p:nvPr/>
        </p:nvSpPr>
        <p:spPr>
          <a:xfrm>
            <a:off x="4848286" y="3142393"/>
            <a:ext cx="2479398" cy="2545135"/>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p>
        </p:txBody>
      </p:sp>
      <p:sp>
        <p:nvSpPr>
          <p:cNvPr id="5" name="Oval 17">
            <a:extLst>
              <a:ext uri="{FF2B5EF4-FFF2-40B4-BE49-F238E27FC236}">
                <a16:creationId xmlns:a16="http://schemas.microsoft.com/office/drawing/2014/main" id="{E29EB3BA-3C62-4225-9C8E-B05382F3BC00}"/>
              </a:ext>
            </a:extLst>
          </p:cNvPr>
          <p:cNvSpPr/>
          <p:nvPr/>
        </p:nvSpPr>
        <p:spPr>
          <a:xfrm>
            <a:off x="5594048" y="1631154"/>
            <a:ext cx="1080103" cy="177797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 name="TextBox 5">
            <a:extLst>
              <a:ext uri="{FF2B5EF4-FFF2-40B4-BE49-F238E27FC236}">
                <a16:creationId xmlns:a16="http://schemas.microsoft.com/office/drawing/2014/main" id="{1148EEF9-F556-4BE1-BDBA-BAD45579F9D5}"/>
              </a:ext>
            </a:extLst>
          </p:cNvPr>
          <p:cNvSpPr txBox="1"/>
          <p:nvPr/>
        </p:nvSpPr>
        <p:spPr>
          <a:xfrm>
            <a:off x="5382024" y="5081766"/>
            <a:ext cx="1411922" cy="507831"/>
          </a:xfrm>
          <a:prstGeom prst="rect">
            <a:avLst/>
          </a:prstGeom>
          <a:solidFill>
            <a:schemeClr val="accent1"/>
          </a:solidFill>
        </p:spPr>
        <p:txBody>
          <a:bodyPr wrap="square" rtlCol="0">
            <a:spAutoFit/>
          </a:bodyPr>
          <a:lstStyle/>
          <a:p>
            <a:pPr algn="ctr"/>
            <a:r>
              <a:rPr lang="en-US" altLang="ko-KR" sz="2700" b="1" dirty="0">
                <a:solidFill>
                  <a:schemeClr val="bg1"/>
                </a:solidFill>
                <a:cs typeface="Arial" pitchFamily="34" charset="0"/>
              </a:rPr>
              <a:t>START</a:t>
            </a:r>
            <a:endParaRPr lang="ko-KR" altLang="en-US" sz="2700" b="1" dirty="0">
              <a:solidFill>
                <a:schemeClr val="bg1"/>
              </a:solidFill>
              <a:cs typeface="Arial" pitchFamily="34" charset="0"/>
            </a:endParaRPr>
          </a:p>
        </p:txBody>
      </p:sp>
      <p:sp>
        <p:nvSpPr>
          <p:cNvPr id="20" name="Oval Callout 21">
            <a:extLst>
              <a:ext uri="{FF2B5EF4-FFF2-40B4-BE49-F238E27FC236}">
                <a16:creationId xmlns:a16="http://schemas.microsoft.com/office/drawing/2014/main" id="{B45244B8-2EE7-4815-B5D1-D900E1E954C1}"/>
              </a:ext>
            </a:extLst>
          </p:cNvPr>
          <p:cNvSpPr/>
          <p:nvPr/>
        </p:nvSpPr>
        <p:spPr>
          <a:xfrm rot="1882940">
            <a:off x="8942747" y="1959776"/>
            <a:ext cx="1767671" cy="1767475"/>
          </a:xfrm>
          <a:prstGeom prst="wedgeEllipseCallout">
            <a:avLst>
              <a:gd name="adj1" fmla="val -53426"/>
              <a:gd name="adj2" fmla="val 787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Oval Callout 22">
            <a:extLst>
              <a:ext uri="{FF2B5EF4-FFF2-40B4-BE49-F238E27FC236}">
                <a16:creationId xmlns:a16="http://schemas.microsoft.com/office/drawing/2014/main" id="{0F76C057-510F-4F6B-A93A-B6550DD1AC5F}"/>
              </a:ext>
            </a:extLst>
          </p:cNvPr>
          <p:cNvSpPr/>
          <p:nvPr/>
        </p:nvSpPr>
        <p:spPr>
          <a:xfrm rot="1882940">
            <a:off x="1481584" y="2018064"/>
            <a:ext cx="1767671" cy="1767475"/>
          </a:xfrm>
          <a:prstGeom prst="wedgeEllipseCallout">
            <a:avLst>
              <a:gd name="adj1" fmla="val 100855"/>
              <a:gd name="adj2" fmla="val -17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ectangle 18">
            <a:extLst>
              <a:ext uri="{FF2B5EF4-FFF2-40B4-BE49-F238E27FC236}">
                <a16:creationId xmlns:a16="http://schemas.microsoft.com/office/drawing/2014/main" id="{9BBB3185-4AA8-45FA-BF5E-46ABF6796499}"/>
              </a:ext>
            </a:extLst>
          </p:cNvPr>
          <p:cNvSpPr/>
          <p:nvPr/>
        </p:nvSpPr>
        <p:spPr>
          <a:xfrm>
            <a:off x="1645000" y="3004580"/>
            <a:ext cx="1478778" cy="707886"/>
          </a:xfrm>
          <a:prstGeom prst="rect">
            <a:avLst/>
          </a:prstGeom>
        </p:spPr>
        <p:txBody>
          <a:bodyPr wrap="square">
            <a:spAutoFit/>
          </a:bodyPr>
          <a:lstStyle/>
          <a:p>
            <a:pPr algn="ctr"/>
            <a:r>
              <a:rPr lang="en-US" altLang="ko-KR" sz="2000" b="1" smtClean="0">
                <a:solidFill>
                  <a:schemeClr val="bg1"/>
                </a:solidFill>
              </a:rPr>
              <a:t>Người quản trị</a:t>
            </a:r>
            <a:endParaRPr lang="ko-KR" altLang="en-US" sz="2000" b="1" dirty="0">
              <a:solidFill>
                <a:schemeClr val="bg1"/>
              </a:solidFill>
            </a:endParaRPr>
          </a:p>
        </p:txBody>
      </p:sp>
      <p:sp>
        <p:nvSpPr>
          <p:cNvPr id="24" name="Rectangle 23">
            <a:extLst>
              <a:ext uri="{FF2B5EF4-FFF2-40B4-BE49-F238E27FC236}">
                <a16:creationId xmlns:a16="http://schemas.microsoft.com/office/drawing/2014/main" id="{32080114-4A83-4A16-9426-5BAF3F4145CA}"/>
              </a:ext>
            </a:extLst>
          </p:cNvPr>
          <p:cNvSpPr/>
          <p:nvPr/>
        </p:nvSpPr>
        <p:spPr>
          <a:xfrm>
            <a:off x="1274558" y="4058224"/>
            <a:ext cx="2616866" cy="707886"/>
          </a:xfrm>
          <a:prstGeom prst="rect">
            <a:avLst/>
          </a:prstGeom>
        </p:spPr>
        <p:txBody>
          <a:bodyPr wrap="square">
            <a:spAutoFit/>
          </a:bodyPr>
          <a:lstStyle/>
          <a:p>
            <a:pPr algn="r"/>
            <a:r>
              <a:rPr lang="en-US" altLang="ko-KR" sz="2000" b="1" smtClean="0">
                <a:solidFill>
                  <a:schemeClr val="tx1">
                    <a:lumMod val="75000"/>
                    <a:lumOff val="25000"/>
                  </a:schemeClr>
                </a:solidFill>
              </a:rPr>
              <a:t>Chức năng người quản trị</a:t>
            </a:r>
            <a:endParaRPr lang="ko-KR" altLang="en-US" sz="2000" b="1" dirty="0">
              <a:solidFill>
                <a:schemeClr val="tx1">
                  <a:lumMod val="75000"/>
                  <a:lumOff val="25000"/>
                </a:schemeClr>
              </a:solidFill>
            </a:endParaRPr>
          </a:p>
        </p:txBody>
      </p:sp>
      <p:sp>
        <p:nvSpPr>
          <p:cNvPr id="27" name="Rectangle 18">
            <a:extLst>
              <a:ext uri="{FF2B5EF4-FFF2-40B4-BE49-F238E27FC236}">
                <a16:creationId xmlns:a16="http://schemas.microsoft.com/office/drawing/2014/main" id="{2EA1AF76-30C1-478D-B10B-C0C7235BA982}"/>
              </a:ext>
            </a:extLst>
          </p:cNvPr>
          <p:cNvSpPr/>
          <p:nvPr/>
        </p:nvSpPr>
        <p:spPr>
          <a:xfrm>
            <a:off x="8284241" y="4058224"/>
            <a:ext cx="2634239" cy="707886"/>
          </a:xfrm>
          <a:prstGeom prst="rect">
            <a:avLst/>
          </a:prstGeom>
        </p:spPr>
        <p:txBody>
          <a:bodyPr wrap="square">
            <a:spAutoFit/>
          </a:bodyPr>
          <a:lstStyle/>
          <a:p>
            <a:r>
              <a:rPr lang="en-US" altLang="ko-KR" sz="2000" b="1" smtClean="0">
                <a:solidFill>
                  <a:schemeClr val="tx1">
                    <a:lumMod val="75000"/>
                    <a:lumOff val="25000"/>
                  </a:schemeClr>
                </a:solidFill>
              </a:rPr>
              <a:t>Chức năng người sử dụng</a:t>
            </a:r>
            <a:endParaRPr lang="ko-KR" altLang="en-US" sz="2000" b="1" dirty="0">
              <a:solidFill>
                <a:schemeClr val="tx1">
                  <a:lumMod val="75000"/>
                  <a:lumOff val="25000"/>
                </a:schemeClr>
              </a:solidFill>
            </a:endParaRPr>
          </a:p>
        </p:txBody>
      </p:sp>
      <p:sp>
        <p:nvSpPr>
          <p:cNvPr id="29" name="Rectangle 18">
            <a:extLst>
              <a:ext uri="{FF2B5EF4-FFF2-40B4-BE49-F238E27FC236}">
                <a16:creationId xmlns:a16="http://schemas.microsoft.com/office/drawing/2014/main" id="{920CF638-CF7C-483B-A357-2C91ADF048C4}"/>
              </a:ext>
            </a:extLst>
          </p:cNvPr>
          <p:cNvSpPr/>
          <p:nvPr/>
        </p:nvSpPr>
        <p:spPr>
          <a:xfrm>
            <a:off x="9083140" y="3004580"/>
            <a:ext cx="1478778" cy="707886"/>
          </a:xfrm>
          <a:prstGeom prst="rect">
            <a:avLst/>
          </a:prstGeom>
        </p:spPr>
        <p:txBody>
          <a:bodyPr wrap="square">
            <a:spAutoFit/>
          </a:bodyPr>
          <a:lstStyle/>
          <a:p>
            <a:pPr algn="ctr"/>
            <a:r>
              <a:rPr lang="en-US" altLang="ko-KR" sz="2000" b="1" smtClean="0">
                <a:solidFill>
                  <a:schemeClr val="bg1"/>
                </a:solidFill>
              </a:rPr>
              <a:t>Người dùng</a:t>
            </a:r>
            <a:endParaRPr lang="ko-KR" altLang="en-US" sz="2000" b="1" dirty="0">
              <a:solidFill>
                <a:schemeClr val="bg1"/>
              </a:solidFill>
            </a:endParaRPr>
          </a:p>
        </p:txBody>
      </p:sp>
      <p:sp>
        <p:nvSpPr>
          <p:cNvPr id="30" name="Rounded Rectangle 2">
            <a:extLst>
              <a:ext uri="{FF2B5EF4-FFF2-40B4-BE49-F238E27FC236}">
                <a16:creationId xmlns:a16="http://schemas.microsoft.com/office/drawing/2014/main" id="{44D0F498-B99B-4C54-B808-FEC5F74DCC02}"/>
              </a:ext>
            </a:extLst>
          </p:cNvPr>
          <p:cNvSpPr>
            <a:spLocks noChangeAspect="1"/>
          </p:cNvSpPr>
          <p:nvPr/>
        </p:nvSpPr>
        <p:spPr>
          <a:xfrm>
            <a:off x="9655279" y="2351886"/>
            <a:ext cx="394013" cy="500412"/>
          </a:xfrm>
          <a:custGeom>
            <a:avLst/>
            <a:gdLst/>
            <a:ahLst/>
            <a:cxnLst/>
            <a:rect l="l" t="t" r="r" b="b"/>
            <a:pathLst>
              <a:path w="3061657" h="3888432">
                <a:moveTo>
                  <a:pt x="414828" y="3226712"/>
                </a:moveTo>
                <a:lnTo>
                  <a:pt x="2646828" y="3226712"/>
                </a:lnTo>
                <a:lnTo>
                  <a:pt x="2646828" y="3406712"/>
                </a:lnTo>
                <a:lnTo>
                  <a:pt x="414828" y="3406712"/>
                </a:lnTo>
                <a:close/>
                <a:moveTo>
                  <a:pt x="2247150" y="1785874"/>
                </a:moveTo>
                <a:lnTo>
                  <a:pt x="2535180" y="1785874"/>
                </a:lnTo>
                <a:cubicBezTo>
                  <a:pt x="2574949" y="1785874"/>
                  <a:pt x="2607189" y="1818114"/>
                  <a:pt x="2607189" y="1857883"/>
                </a:cubicBezTo>
                <a:lnTo>
                  <a:pt x="2607189" y="2145913"/>
                </a:lnTo>
                <a:cubicBezTo>
                  <a:pt x="2607189" y="2185682"/>
                  <a:pt x="2574949" y="2217922"/>
                  <a:pt x="2535180" y="2217922"/>
                </a:cubicBezTo>
                <a:lnTo>
                  <a:pt x="2247150" y="2217922"/>
                </a:lnTo>
                <a:cubicBezTo>
                  <a:pt x="2207381" y="2217922"/>
                  <a:pt x="2175141" y="2185682"/>
                  <a:pt x="2175141" y="2145913"/>
                </a:cubicBezTo>
                <a:lnTo>
                  <a:pt x="2175141" y="1857883"/>
                </a:lnTo>
                <a:cubicBezTo>
                  <a:pt x="2175141" y="1818114"/>
                  <a:pt x="2207381" y="1785874"/>
                  <a:pt x="2247150" y="1785874"/>
                </a:cubicBezTo>
                <a:close/>
                <a:moveTo>
                  <a:pt x="1693748" y="1785874"/>
                </a:moveTo>
                <a:lnTo>
                  <a:pt x="1981778" y="1785874"/>
                </a:lnTo>
                <a:cubicBezTo>
                  <a:pt x="2021547" y="1785874"/>
                  <a:pt x="2053787" y="1818114"/>
                  <a:pt x="2053787" y="1857883"/>
                </a:cubicBezTo>
                <a:lnTo>
                  <a:pt x="2053787" y="2145913"/>
                </a:lnTo>
                <a:cubicBezTo>
                  <a:pt x="2053787" y="2185682"/>
                  <a:pt x="2021547" y="2217922"/>
                  <a:pt x="1981778" y="2217922"/>
                </a:cubicBezTo>
                <a:lnTo>
                  <a:pt x="1693748" y="2217922"/>
                </a:lnTo>
                <a:cubicBezTo>
                  <a:pt x="1653979" y="2217922"/>
                  <a:pt x="1621739" y="2185682"/>
                  <a:pt x="1621739" y="2145913"/>
                </a:cubicBezTo>
                <a:lnTo>
                  <a:pt x="1621739" y="1857883"/>
                </a:lnTo>
                <a:cubicBezTo>
                  <a:pt x="1621739" y="1818114"/>
                  <a:pt x="1653979" y="1785874"/>
                  <a:pt x="1693748" y="1785874"/>
                </a:cubicBezTo>
                <a:close/>
                <a:moveTo>
                  <a:pt x="1140346" y="1785874"/>
                </a:moveTo>
                <a:lnTo>
                  <a:pt x="1428376" y="1785874"/>
                </a:lnTo>
                <a:cubicBezTo>
                  <a:pt x="1468145" y="1785874"/>
                  <a:pt x="1500385" y="1818114"/>
                  <a:pt x="1500385" y="1857883"/>
                </a:cubicBezTo>
                <a:lnTo>
                  <a:pt x="1500385" y="2145913"/>
                </a:lnTo>
                <a:cubicBezTo>
                  <a:pt x="1500385" y="2185682"/>
                  <a:pt x="1468145" y="2217922"/>
                  <a:pt x="1428376" y="2217922"/>
                </a:cubicBezTo>
                <a:lnTo>
                  <a:pt x="1140346" y="2217922"/>
                </a:lnTo>
                <a:cubicBezTo>
                  <a:pt x="1100577" y="2217922"/>
                  <a:pt x="1068337" y="2185682"/>
                  <a:pt x="1068337" y="2145913"/>
                </a:cubicBezTo>
                <a:lnTo>
                  <a:pt x="1068337" y="1857883"/>
                </a:lnTo>
                <a:cubicBezTo>
                  <a:pt x="1068337" y="1818114"/>
                  <a:pt x="1100577" y="1785874"/>
                  <a:pt x="1140346" y="1785874"/>
                </a:cubicBezTo>
                <a:close/>
                <a:moveTo>
                  <a:pt x="586944" y="1785874"/>
                </a:moveTo>
                <a:lnTo>
                  <a:pt x="874974" y="1785874"/>
                </a:lnTo>
                <a:cubicBezTo>
                  <a:pt x="914743" y="1785874"/>
                  <a:pt x="946983" y="1818114"/>
                  <a:pt x="946983" y="1857883"/>
                </a:cubicBezTo>
                <a:lnTo>
                  <a:pt x="946983" y="2145913"/>
                </a:lnTo>
                <a:cubicBezTo>
                  <a:pt x="946983" y="2185682"/>
                  <a:pt x="914743" y="2217922"/>
                  <a:pt x="874974" y="2217922"/>
                </a:cubicBezTo>
                <a:lnTo>
                  <a:pt x="586944" y="2217922"/>
                </a:lnTo>
                <a:cubicBezTo>
                  <a:pt x="547175" y="2217922"/>
                  <a:pt x="514935" y="2185682"/>
                  <a:pt x="514935" y="2145913"/>
                </a:cubicBezTo>
                <a:lnTo>
                  <a:pt x="514935" y="1857883"/>
                </a:lnTo>
                <a:cubicBezTo>
                  <a:pt x="514935" y="1818114"/>
                  <a:pt x="547175" y="1785874"/>
                  <a:pt x="586944" y="1785874"/>
                </a:cubicBezTo>
                <a:close/>
                <a:moveTo>
                  <a:pt x="2243400" y="1201426"/>
                </a:moveTo>
                <a:lnTo>
                  <a:pt x="2531430" y="1201426"/>
                </a:lnTo>
                <a:cubicBezTo>
                  <a:pt x="2571199" y="1201426"/>
                  <a:pt x="2603439" y="1233666"/>
                  <a:pt x="2603439" y="1273435"/>
                </a:cubicBezTo>
                <a:lnTo>
                  <a:pt x="2603439" y="1561465"/>
                </a:lnTo>
                <a:cubicBezTo>
                  <a:pt x="2603439" y="1601234"/>
                  <a:pt x="2571199" y="1633474"/>
                  <a:pt x="2531430" y="1633474"/>
                </a:cubicBezTo>
                <a:lnTo>
                  <a:pt x="2243400" y="1633474"/>
                </a:lnTo>
                <a:cubicBezTo>
                  <a:pt x="2203631" y="1633474"/>
                  <a:pt x="2171391" y="1601234"/>
                  <a:pt x="2171391" y="1561465"/>
                </a:cubicBezTo>
                <a:lnTo>
                  <a:pt x="2171391" y="1273435"/>
                </a:lnTo>
                <a:cubicBezTo>
                  <a:pt x="2171391" y="1233666"/>
                  <a:pt x="2203631" y="1201426"/>
                  <a:pt x="2243400" y="1201426"/>
                </a:cubicBezTo>
                <a:close/>
                <a:moveTo>
                  <a:pt x="1689998" y="1201426"/>
                </a:moveTo>
                <a:lnTo>
                  <a:pt x="1978028" y="1201426"/>
                </a:lnTo>
                <a:cubicBezTo>
                  <a:pt x="2017797" y="1201426"/>
                  <a:pt x="2050037" y="1233666"/>
                  <a:pt x="2050037" y="1273435"/>
                </a:cubicBezTo>
                <a:lnTo>
                  <a:pt x="2050037" y="1561465"/>
                </a:lnTo>
                <a:cubicBezTo>
                  <a:pt x="2050037" y="1601234"/>
                  <a:pt x="2017797" y="1633474"/>
                  <a:pt x="1978028" y="1633474"/>
                </a:cubicBezTo>
                <a:lnTo>
                  <a:pt x="1689998" y="1633474"/>
                </a:lnTo>
                <a:cubicBezTo>
                  <a:pt x="1650229" y="1633474"/>
                  <a:pt x="1617989" y="1601234"/>
                  <a:pt x="1617989" y="1561465"/>
                </a:cubicBezTo>
                <a:lnTo>
                  <a:pt x="1617989" y="1273435"/>
                </a:lnTo>
                <a:cubicBezTo>
                  <a:pt x="1617989" y="1233666"/>
                  <a:pt x="1650229" y="1201426"/>
                  <a:pt x="1689998" y="1201426"/>
                </a:cubicBezTo>
                <a:close/>
                <a:moveTo>
                  <a:pt x="1136596" y="1201426"/>
                </a:moveTo>
                <a:lnTo>
                  <a:pt x="1424626" y="1201426"/>
                </a:lnTo>
                <a:cubicBezTo>
                  <a:pt x="1464395" y="1201426"/>
                  <a:pt x="1496635" y="1233666"/>
                  <a:pt x="1496635" y="1273435"/>
                </a:cubicBezTo>
                <a:lnTo>
                  <a:pt x="1496635" y="1561465"/>
                </a:lnTo>
                <a:cubicBezTo>
                  <a:pt x="1496635" y="1601234"/>
                  <a:pt x="1464395" y="1633474"/>
                  <a:pt x="1424626" y="1633474"/>
                </a:cubicBezTo>
                <a:lnTo>
                  <a:pt x="1136596" y="1633474"/>
                </a:lnTo>
                <a:cubicBezTo>
                  <a:pt x="1096827" y="1633474"/>
                  <a:pt x="1064587" y="1601234"/>
                  <a:pt x="1064587" y="1561465"/>
                </a:cubicBezTo>
                <a:lnTo>
                  <a:pt x="1064587" y="1273435"/>
                </a:lnTo>
                <a:cubicBezTo>
                  <a:pt x="1064587" y="1233666"/>
                  <a:pt x="1096827" y="1201426"/>
                  <a:pt x="1136596" y="1201426"/>
                </a:cubicBezTo>
                <a:close/>
                <a:moveTo>
                  <a:pt x="583194" y="1201426"/>
                </a:moveTo>
                <a:lnTo>
                  <a:pt x="871224" y="1201426"/>
                </a:lnTo>
                <a:cubicBezTo>
                  <a:pt x="910993" y="1201426"/>
                  <a:pt x="943233" y="1233666"/>
                  <a:pt x="943233" y="1273435"/>
                </a:cubicBezTo>
                <a:lnTo>
                  <a:pt x="943233" y="1561465"/>
                </a:lnTo>
                <a:cubicBezTo>
                  <a:pt x="943233" y="1601234"/>
                  <a:pt x="910993" y="1633474"/>
                  <a:pt x="871224" y="1633474"/>
                </a:cubicBezTo>
                <a:lnTo>
                  <a:pt x="583194" y="1633474"/>
                </a:lnTo>
                <a:cubicBezTo>
                  <a:pt x="543425" y="1633474"/>
                  <a:pt x="511185" y="1601234"/>
                  <a:pt x="511185" y="1561465"/>
                </a:cubicBezTo>
                <a:lnTo>
                  <a:pt x="511185" y="1273435"/>
                </a:lnTo>
                <a:cubicBezTo>
                  <a:pt x="511185" y="1233666"/>
                  <a:pt x="543425" y="1201426"/>
                  <a:pt x="583194" y="1201426"/>
                </a:cubicBezTo>
                <a:close/>
                <a:moveTo>
                  <a:pt x="2226002" y="616978"/>
                </a:moveTo>
                <a:lnTo>
                  <a:pt x="2514032" y="616978"/>
                </a:lnTo>
                <a:cubicBezTo>
                  <a:pt x="2553801" y="616978"/>
                  <a:pt x="2586041" y="649218"/>
                  <a:pt x="2586041" y="688987"/>
                </a:cubicBezTo>
                <a:lnTo>
                  <a:pt x="2586041" y="977017"/>
                </a:lnTo>
                <a:cubicBezTo>
                  <a:pt x="2586041" y="1016786"/>
                  <a:pt x="2553801" y="1049026"/>
                  <a:pt x="2514032" y="1049026"/>
                </a:cubicBezTo>
                <a:lnTo>
                  <a:pt x="2226002" y="1049026"/>
                </a:lnTo>
                <a:cubicBezTo>
                  <a:pt x="2186233" y="1049026"/>
                  <a:pt x="2153993" y="1016786"/>
                  <a:pt x="2153993" y="977017"/>
                </a:cubicBezTo>
                <a:lnTo>
                  <a:pt x="2153993" y="688987"/>
                </a:lnTo>
                <a:cubicBezTo>
                  <a:pt x="2153993" y="649218"/>
                  <a:pt x="2186233" y="616978"/>
                  <a:pt x="2226002" y="616978"/>
                </a:cubicBezTo>
                <a:close/>
                <a:moveTo>
                  <a:pt x="1672600" y="616978"/>
                </a:moveTo>
                <a:lnTo>
                  <a:pt x="1960630" y="616978"/>
                </a:lnTo>
                <a:cubicBezTo>
                  <a:pt x="2000399" y="616978"/>
                  <a:pt x="2032639" y="649218"/>
                  <a:pt x="2032639" y="688987"/>
                </a:cubicBezTo>
                <a:lnTo>
                  <a:pt x="2032639" y="977017"/>
                </a:lnTo>
                <a:cubicBezTo>
                  <a:pt x="2032639" y="1016786"/>
                  <a:pt x="2000399" y="1049026"/>
                  <a:pt x="1960630" y="1049026"/>
                </a:cubicBezTo>
                <a:lnTo>
                  <a:pt x="1672600" y="1049026"/>
                </a:lnTo>
                <a:cubicBezTo>
                  <a:pt x="1632831" y="1049026"/>
                  <a:pt x="1600591" y="1016786"/>
                  <a:pt x="1600591" y="977017"/>
                </a:cubicBezTo>
                <a:lnTo>
                  <a:pt x="1600591" y="688987"/>
                </a:lnTo>
                <a:cubicBezTo>
                  <a:pt x="1600591" y="649218"/>
                  <a:pt x="1632831" y="616978"/>
                  <a:pt x="1672600" y="616978"/>
                </a:cubicBezTo>
                <a:close/>
                <a:moveTo>
                  <a:pt x="1119198" y="616978"/>
                </a:moveTo>
                <a:lnTo>
                  <a:pt x="1407228" y="616978"/>
                </a:lnTo>
                <a:cubicBezTo>
                  <a:pt x="1446997" y="616978"/>
                  <a:pt x="1479237" y="649218"/>
                  <a:pt x="1479237" y="688987"/>
                </a:cubicBezTo>
                <a:lnTo>
                  <a:pt x="1479237" y="977017"/>
                </a:lnTo>
                <a:cubicBezTo>
                  <a:pt x="1479237" y="1016786"/>
                  <a:pt x="1446997" y="1049026"/>
                  <a:pt x="1407228" y="1049026"/>
                </a:cubicBezTo>
                <a:lnTo>
                  <a:pt x="1119198" y="1049026"/>
                </a:lnTo>
                <a:cubicBezTo>
                  <a:pt x="1079429" y="1049026"/>
                  <a:pt x="1047189" y="1016786"/>
                  <a:pt x="1047189" y="977017"/>
                </a:cubicBezTo>
                <a:lnTo>
                  <a:pt x="1047189" y="688987"/>
                </a:lnTo>
                <a:cubicBezTo>
                  <a:pt x="1047189" y="649218"/>
                  <a:pt x="1079429" y="616978"/>
                  <a:pt x="1119198" y="616978"/>
                </a:cubicBezTo>
                <a:close/>
                <a:moveTo>
                  <a:pt x="565796" y="616978"/>
                </a:moveTo>
                <a:lnTo>
                  <a:pt x="853826" y="616978"/>
                </a:lnTo>
                <a:cubicBezTo>
                  <a:pt x="893595" y="616978"/>
                  <a:pt x="925835" y="649218"/>
                  <a:pt x="925835" y="688987"/>
                </a:cubicBezTo>
                <a:lnTo>
                  <a:pt x="925835" y="977017"/>
                </a:lnTo>
                <a:cubicBezTo>
                  <a:pt x="925835" y="1016786"/>
                  <a:pt x="893595" y="1049026"/>
                  <a:pt x="853826" y="1049026"/>
                </a:cubicBezTo>
                <a:lnTo>
                  <a:pt x="565796" y="1049026"/>
                </a:lnTo>
                <a:cubicBezTo>
                  <a:pt x="526027" y="1049026"/>
                  <a:pt x="493787" y="1016786"/>
                  <a:pt x="493787" y="977017"/>
                </a:cubicBezTo>
                <a:lnTo>
                  <a:pt x="493787" y="688987"/>
                </a:lnTo>
                <a:cubicBezTo>
                  <a:pt x="493787" y="649218"/>
                  <a:pt x="526027" y="616978"/>
                  <a:pt x="565796" y="616978"/>
                </a:cubicBezTo>
                <a:close/>
                <a:moveTo>
                  <a:pt x="306692" y="360040"/>
                </a:moveTo>
                <a:lnTo>
                  <a:pt x="306692" y="3528392"/>
                </a:lnTo>
                <a:lnTo>
                  <a:pt x="2754964" y="3528392"/>
                </a:lnTo>
                <a:lnTo>
                  <a:pt x="2754964" y="360040"/>
                </a:lnTo>
                <a:close/>
                <a:moveTo>
                  <a:pt x="223685" y="0"/>
                </a:moveTo>
                <a:lnTo>
                  <a:pt x="2837972" y="0"/>
                </a:lnTo>
                <a:cubicBezTo>
                  <a:pt x="2961510" y="0"/>
                  <a:pt x="3061657" y="100147"/>
                  <a:pt x="3061657" y="223685"/>
                </a:cubicBezTo>
                <a:lnTo>
                  <a:pt x="3061657" y="3664747"/>
                </a:lnTo>
                <a:cubicBezTo>
                  <a:pt x="3061657" y="3788285"/>
                  <a:pt x="2961510" y="3888432"/>
                  <a:pt x="2837972" y="3888432"/>
                </a:cubicBezTo>
                <a:lnTo>
                  <a:pt x="223685" y="3888432"/>
                </a:lnTo>
                <a:cubicBezTo>
                  <a:pt x="100147" y="3888432"/>
                  <a:pt x="0" y="3788285"/>
                  <a:pt x="0" y="3664747"/>
                </a:cubicBezTo>
                <a:lnTo>
                  <a:pt x="0" y="223685"/>
                </a:lnTo>
                <a:cubicBezTo>
                  <a:pt x="0" y="100147"/>
                  <a:pt x="100147" y="0"/>
                  <a:pt x="2236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1" name="Rounded Rectangle 2">
            <a:extLst>
              <a:ext uri="{FF2B5EF4-FFF2-40B4-BE49-F238E27FC236}">
                <a16:creationId xmlns:a16="http://schemas.microsoft.com/office/drawing/2014/main" id="{2D9F9F47-0FFE-4C13-A841-2B4EC4355C5A}"/>
              </a:ext>
            </a:extLst>
          </p:cNvPr>
          <p:cNvSpPr>
            <a:spLocks noChangeAspect="1"/>
          </p:cNvSpPr>
          <p:nvPr/>
        </p:nvSpPr>
        <p:spPr>
          <a:xfrm>
            <a:off x="2235426" y="2406166"/>
            <a:ext cx="278562" cy="512517"/>
          </a:xfrm>
          <a:custGeom>
            <a:avLst/>
            <a:gdLst/>
            <a:ahLst/>
            <a:cxnLst/>
            <a:rect l="l" t="t" r="r" b="b"/>
            <a:pathLst>
              <a:path w="2160240" h="3880673">
                <a:moveTo>
                  <a:pt x="816120" y="3545649"/>
                </a:moveTo>
                <a:cubicBezTo>
                  <a:pt x="802865" y="3545649"/>
                  <a:pt x="792120" y="3556394"/>
                  <a:pt x="792120" y="3569649"/>
                </a:cubicBezTo>
                <a:lnTo>
                  <a:pt x="792120" y="3665649"/>
                </a:lnTo>
                <a:cubicBezTo>
                  <a:pt x="792120" y="3678904"/>
                  <a:pt x="802865" y="3689649"/>
                  <a:pt x="816120" y="3689649"/>
                </a:cubicBezTo>
                <a:lnTo>
                  <a:pt x="1344120" y="3689649"/>
                </a:lnTo>
                <a:cubicBezTo>
                  <a:pt x="1357375" y="3689649"/>
                  <a:pt x="1368120" y="3678904"/>
                  <a:pt x="1368120" y="3665649"/>
                </a:cubicBezTo>
                <a:lnTo>
                  <a:pt x="1368120" y="3569649"/>
                </a:lnTo>
                <a:cubicBezTo>
                  <a:pt x="1368120" y="3556394"/>
                  <a:pt x="1357375" y="3545649"/>
                  <a:pt x="1344120" y="3545649"/>
                </a:cubicBezTo>
                <a:close/>
                <a:moveTo>
                  <a:pt x="1458489" y="1982610"/>
                </a:moveTo>
                <a:lnTo>
                  <a:pt x="1698487" y="1982610"/>
                </a:lnTo>
                <a:cubicBezTo>
                  <a:pt x="1731625" y="1982610"/>
                  <a:pt x="1758488" y="2009473"/>
                  <a:pt x="1758488" y="2042611"/>
                </a:cubicBezTo>
                <a:lnTo>
                  <a:pt x="1758488" y="2282649"/>
                </a:lnTo>
                <a:cubicBezTo>
                  <a:pt x="1758488" y="2315787"/>
                  <a:pt x="1731625" y="2342650"/>
                  <a:pt x="1698487" y="2342650"/>
                </a:cubicBezTo>
                <a:lnTo>
                  <a:pt x="1458489" y="2342650"/>
                </a:lnTo>
                <a:cubicBezTo>
                  <a:pt x="1425351" y="2342650"/>
                  <a:pt x="1398488" y="2315787"/>
                  <a:pt x="1398488" y="2282649"/>
                </a:cubicBezTo>
                <a:lnTo>
                  <a:pt x="1398488" y="2042611"/>
                </a:lnTo>
                <a:cubicBezTo>
                  <a:pt x="1398488" y="2009473"/>
                  <a:pt x="1425351" y="1982610"/>
                  <a:pt x="1458489" y="1982610"/>
                </a:cubicBezTo>
                <a:close/>
                <a:moveTo>
                  <a:pt x="946089" y="1982610"/>
                </a:moveTo>
                <a:lnTo>
                  <a:pt x="1186087" y="1982610"/>
                </a:lnTo>
                <a:cubicBezTo>
                  <a:pt x="1219225" y="1982610"/>
                  <a:pt x="1246088" y="2009473"/>
                  <a:pt x="1246088" y="2042611"/>
                </a:cubicBezTo>
                <a:lnTo>
                  <a:pt x="1246088" y="2282649"/>
                </a:lnTo>
                <a:cubicBezTo>
                  <a:pt x="1246088" y="2315787"/>
                  <a:pt x="1219225" y="2342650"/>
                  <a:pt x="1186087" y="2342650"/>
                </a:cubicBezTo>
                <a:lnTo>
                  <a:pt x="946089" y="2342650"/>
                </a:lnTo>
                <a:cubicBezTo>
                  <a:pt x="912951" y="2342650"/>
                  <a:pt x="886088" y="2315787"/>
                  <a:pt x="886088" y="2282649"/>
                </a:cubicBezTo>
                <a:lnTo>
                  <a:pt x="886088" y="2042611"/>
                </a:lnTo>
                <a:cubicBezTo>
                  <a:pt x="886088" y="2009473"/>
                  <a:pt x="912951" y="1982610"/>
                  <a:pt x="946089" y="1982610"/>
                </a:cubicBezTo>
                <a:close/>
                <a:moveTo>
                  <a:pt x="434129" y="1982610"/>
                </a:moveTo>
                <a:lnTo>
                  <a:pt x="674127" y="1982610"/>
                </a:lnTo>
                <a:cubicBezTo>
                  <a:pt x="707265" y="1982610"/>
                  <a:pt x="734128" y="2009473"/>
                  <a:pt x="734128" y="2042611"/>
                </a:cubicBezTo>
                <a:lnTo>
                  <a:pt x="734128" y="2282649"/>
                </a:lnTo>
                <a:cubicBezTo>
                  <a:pt x="734128" y="2315787"/>
                  <a:pt x="707265" y="2342650"/>
                  <a:pt x="674127" y="2342650"/>
                </a:cubicBezTo>
                <a:lnTo>
                  <a:pt x="434129" y="2342650"/>
                </a:lnTo>
                <a:cubicBezTo>
                  <a:pt x="400991" y="2342650"/>
                  <a:pt x="374128" y="2315787"/>
                  <a:pt x="374128" y="2282649"/>
                </a:cubicBezTo>
                <a:lnTo>
                  <a:pt x="374128" y="2042611"/>
                </a:lnTo>
                <a:cubicBezTo>
                  <a:pt x="374128" y="2009473"/>
                  <a:pt x="400991" y="1982610"/>
                  <a:pt x="434129" y="1982610"/>
                </a:cubicBezTo>
                <a:close/>
                <a:moveTo>
                  <a:pt x="1458489" y="1434014"/>
                </a:moveTo>
                <a:lnTo>
                  <a:pt x="1698487" y="1434014"/>
                </a:lnTo>
                <a:cubicBezTo>
                  <a:pt x="1731625" y="1434014"/>
                  <a:pt x="1758488" y="1460877"/>
                  <a:pt x="1758488" y="1494015"/>
                </a:cubicBezTo>
                <a:lnTo>
                  <a:pt x="1758488" y="1734053"/>
                </a:lnTo>
                <a:cubicBezTo>
                  <a:pt x="1758488" y="1767191"/>
                  <a:pt x="1731625" y="1794054"/>
                  <a:pt x="1698487" y="1794054"/>
                </a:cubicBezTo>
                <a:lnTo>
                  <a:pt x="1458489" y="1794054"/>
                </a:lnTo>
                <a:cubicBezTo>
                  <a:pt x="1425351" y="1794054"/>
                  <a:pt x="1398488" y="1767191"/>
                  <a:pt x="1398488" y="1734053"/>
                </a:cubicBezTo>
                <a:lnTo>
                  <a:pt x="1398488" y="1494015"/>
                </a:lnTo>
                <a:cubicBezTo>
                  <a:pt x="1398488" y="1460877"/>
                  <a:pt x="1425351" y="1434014"/>
                  <a:pt x="1458489" y="1434014"/>
                </a:cubicBezTo>
                <a:close/>
                <a:moveTo>
                  <a:pt x="946089" y="1434014"/>
                </a:moveTo>
                <a:lnTo>
                  <a:pt x="1186087" y="1434014"/>
                </a:lnTo>
                <a:cubicBezTo>
                  <a:pt x="1219225" y="1434014"/>
                  <a:pt x="1246088" y="1460877"/>
                  <a:pt x="1246088" y="1494015"/>
                </a:cubicBezTo>
                <a:lnTo>
                  <a:pt x="1246088" y="1734053"/>
                </a:lnTo>
                <a:cubicBezTo>
                  <a:pt x="1246088" y="1767191"/>
                  <a:pt x="1219225" y="1794054"/>
                  <a:pt x="1186087" y="1794054"/>
                </a:cubicBezTo>
                <a:lnTo>
                  <a:pt x="946089" y="1794054"/>
                </a:lnTo>
                <a:cubicBezTo>
                  <a:pt x="912951" y="1794054"/>
                  <a:pt x="886088" y="1767191"/>
                  <a:pt x="886088" y="1734053"/>
                </a:cubicBezTo>
                <a:lnTo>
                  <a:pt x="886088" y="1494015"/>
                </a:lnTo>
                <a:cubicBezTo>
                  <a:pt x="886088" y="1460877"/>
                  <a:pt x="912951" y="1434014"/>
                  <a:pt x="946089" y="1434014"/>
                </a:cubicBezTo>
                <a:close/>
                <a:moveTo>
                  <a:pt x="434129" y="1434014"/>
                </a:moveTo>
                <a:lnTo>
                  <a:pt x="674127" y="1434014"/>
                </a:lnTo>
                <a:cubicBezTo>
                  <a:pt x="707265" y="1434014"/>
                  <a:pt x="734128" y="1460877"/>
                  <a:pt x="734128" y="1494015"/>
                </a:cubicBezTo>
                <a:lnTo>
                  <a:pt x="734128" y="1734053"/>
                </a:lnTo>
                <a:cubicBezTo>
                  <a:pt x="734128" y="1767191"/>
                  <a:pt x="707265" y="1794054"/>
                  <a:pt x="674127" y="1794054"/>
                </a:cubicBezTo>
                <a:lnTo>
                  <a:pt x="434129" y="1794054"/>
                </a:lnTo>
                <a:cubicBezTo>
                  <a:pt x="400991" y="1794054"/>
                  <a:pt x="374128" y="1767191"/>
                  <a:pt x="374128" y="1734053"/>
                </a:cubicBezTo>
                <a:lnTo>
                  <a:pt x="374128" y="1494015"/>
                </a:lnTo>
                <a:cubicBezTo>
                  <a:pt x="374128" y="1460877"/>
                  <a:pt x="400991" y="1434014"/>
                  <a:pt x="434129" y="1434014"/>
                </a:cubicBezTo>
                <a:close/>
                <a:moveTo>
                  <a:pt x="1458489" y="885417"/>
                </a:moveTo>
                <a:lnTo>
                  <a:pt x="1698487" y="885417"/>
                </a:lnTo>
                <a:cubicBezTo>
                  <a:pt x="1731625" y="885417"/>
                  <a:pt x="1758488" y="912280"/>
                  <a:pt x="1758488" y="945418"/>
                </a:cubicBezTo>
                <a:lnTo>
                  <a:pt x="1758488" y="1185456"/>
                </a:lnTo>
                <a:cubicBezTo>
                  <a:pt x="1758488" y="1218594"/>
                  <a:pt x="1731625" y="1245457"/>
                  <a:pt x="1698487" y="1245457"/>
                </a:cubicBezTo>
                <a:lnTo>
                  <a:pt x="1458489" y="1245457"/>
                </a:lnTo>
                <a:cubicBezTo>
                  <a:pt x="1425351" y="1245457"/>
                  <a:pt x="1398488" y="1218594"/>
                  <a:pt x="1398488" y="1185456"/>
                </a:cubicBezTo>
                <a:lnTo>
                  <a:pt x="1398488" y="945418"/>
                </a:lnTo>
                <a:cubicBezTo>
                  <a:pt x="1398488" y="912280"/>
                  <a:pt x="1425351" y="885417"/>
                  <a:pt x="1458489" y="885417"/>
                </a:cubicBezTo>
                <a:close/>
                <a:moveTo>
                  <a:pt x="946089" y="885417"/>
                </a:moveTo>
                <a:lnTo>
                  <a:pt x="1186087" y="885417"/>
                </a:lnTo>
                <a:cubicBezTo>
                  <a:pt x="1219225" y="885417"/>
                  <a:pt x="1246088" y="912280"/>
                  <a:pt x="1246088" y="945418"/>
                </a:cubicBezTo>
                <a:lnTo>
                  <a:pt x="1246088" y="1185456"/>
                </a:lnTo>
                <a:cubicBezTo>
                  <a:pt x="1246088" y="1218594"/>
                  <a:pt x="1219225" y="1245457"/>
                  <a:pt x="1186087" y="1245457"/>
                </a:cubicBezTo>
                <a:lnTo>
                  <a:pt x="946089" y="1245457"/>
                </a:lnTo>
                <a:cubicBezTo>
                  <a:pt x="912951" y="1245457"/>
                  <a:pt x="886088" y="1218594"/>
                  <a:pt x="886088" y="1185456"/>
                </a:cubicBezTo>
                <a:lnTo>
                  <a:pt x="886088" y="945418"/>
                </a:lnTo>
                <a:cubicBezTo>
                  <a:pt x="886088" y="912280"/>
                  <a:pt x="912951" y="885417"/>
                  <a:pt x="946089" y="885417"/>
                </a:cubicBezTo>
                <a:close/>
                <a:moveTo>
                  <a:pt x="434129" y="885417"/>
                </a:moveTo>
                <a:lnTo>
                  <a:pt x="674127" y="885417"/>
                </a:lnTo>
                <a:cubicBezTo>
                  <a:pt x="707265" y="885417"/>
                  <a:pt x="734128" y="912280"/>
                  <a:pt x="734128" y="945418"/>
                </a:cubicBezTo>
                <a:lnTo>
                  <a:pt x="734128" y="1185456"/>
                </a:lnTo>
                <a:cubicBezTo>
                  <a:pt x="734128" y="1218594"/>
                  <a:pt x="707265" y="1245457"/>
                  <a:pt x="674127" y="1245457"/>
                </a:cubicBezTo>
                <a:lnTo>
                  <a:pt x="434129" y="1245457"/>
                </a:lnTo>
                <a:cubicBezTo>
                  <a:pt x="400991" y="1245457"/>
                  <a:pt x="374128" y="1218594"/>
                  <a:pt x="374128" y="1185456"/>
                </a:cubicBezTo>
                <a:lnTo>
                  <a:pt x="374128" y="945418"/>
                </a:lnTo>
                <a:cubicBezTo>
                  <a:pt x="374128" y="912280"/>
                  <a:pt x="400991" y="885417"/>
                  <a:pt x="434129" y="885417"/>
                </a:cubicBezTo>
                <a:close/>
                <a:moveTo>
                  <a:pt x="216024" y="608188"/>
                </a:moveTo>
                <a:lnTo>
                  <a:pt x="216024" y="3272484"/>
                </a:lnTo>
                <a:lnTo>
                  <a:pt x="1944216" y="3272484"/>
                </a:lnTo>
                <a:lnTo>
                  <a:pt x="1944216" y="608188"/>
                </a:lnTo>
                <a:close/>
                <a:moveTo>
                  <a:pt x="912102" y="305289"/>
                </a:moveTo>
                <a:cubicBezTo>
                  <a:pt x="905473" y="305289"/>
                  <a:pt x="900100" y="310662"/>
                  <a:pt x="900100" y="317291"/>
                </a:cubicBezTo>
                <a:lnTo>
                  <a:pt x="900100" y="365295"/>
                </a:lnTo>
                <a:cubicBezTo>
                  <a:pt x="900100" y="371924"/>
                  <a:pt x="905473" y="377297"/>
                  <a:pt x="912102" y="377297"/>
                </a:cubicBezTo>
                <a:lnTo>
                  <a:pt x="1248138" y="377297"/>
                </a:lnTo>
                <a:cubicBezTo>
                  <a:pt x="1254767" y="377297"/>
                  <a:pt x="1260140" y="371924"/>
                  <a:pt x="1260140" y="365295"/>
                </a:cubicBezTo>
                <a:lnTo>
                  <a:pt x="1260140" y="317291"/>
                </a:lnTo>
                <a:cubicBezTo>
                  <a:pt x="1260140" y="310662"/>
                  <a:pt x="1254767" y="305289"/>
                  <a:pt x="1248138" y="305289"/>
                </a:cubicBezTo>
                <a:close/>
                <a:moveTo>
                  <a:pt x="278153" y="0"/>
                </a:moveTo>
                <a:lnTo>
                  <a:pt x="1882087" y="0"/>
                </a:lnTo>
                <a:cubicBezTo>
                  <a:pt x="2035707" y="0"/>
                  <a:pt x="2160240" y="124533"/>
                  <a:pt x="2160240" y="278153"/>
                </a:cubicBezTo>
                <a:lnTo>
                  <a:pt x="2160240" y="3602520"/>
                </a:lnTo>
                <a:cubicBezTo>
                  <a:pt x="2160240" y="3756140"/>
                  <a:pt x="2035707" y="3880673"/>
                  <a:pt x="1882087" y="3880673"/>
                </a:cubicBezTo>
                <a:lnTo>
                  <a:pt x="278153" y="3880673"/>
                </a:lnTo>
                <a:cubicBezTo>
                  <a:pt x="124533" y="3880673"/>
                  <a:pt x="0" y="3756140"/>
                  <a:pt x="0" y="3602520"/>
                </a:cubicBezTo>
                <a:lnTo>
                  <a:pt x="0" y="278153"/>
                </a:lnTo>
                <a:cubicBezTo>
                  <a:pt x="0" y="124533"/>
                  <a:pt x="124533" y="0"/>
                  <a:pt x="2781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9" name="TextBox 38">
            <a:extLst>
              <a:ext uri="{FF2B5EF4-FFF2-40B4-BE49-F238E27FC236}">
                <a16:creationId xmlns:a16="http://schemas.microsoft.com/office/drawing/2014/main" id="{A75DC621-7932-41C2-B5A9-A0FEC6EEDFDB}"/>
              </a:ext>
            </a:extLst>
          </p:cNvPr>
          <p:cNvSpPr txBox="1"/>
          <p:nvPr/>
        </p:nvSpPr>
        <p:spPr>
          <a:xfrm>
            <a:off x="330788" y="4910783"/>
            <a:ext cx="1290430" cy="523220"/>
          </a:xfrm>
          <a:prstGeom prst="rect">
            <a:avLst/>
          </a:prstGeom>
          <a:noFill/>
        </p:spPr>
        <p:txBody>
          <a:bodyPr wrap="square" rtlCol="0">
            <a:spAutoFit/>
          </a:bodyPr>
          <a:lstStyle/>
          <a:p>
            <a:pPr algn="ctr"/>
            <a:r>
              <a:rPr lang="en-US" altLang="ko-KR" sz="1400" b="1" smtClean="0">
                <a:solidFill>
                  <a:schemeClr val="accent1"/>
                </a:solidFill>
                <a:ea typeface="FZShuTi" pitchFamily="2" charset="-122"/>
                <a:cs typeface="Arial" pitchFamily="34" charset="0"/>
              </a:rPr>
              <a:t>Quản lý người dùng</a:t>
            </a:r>
            <a:endParaRPr lang="ko-KR" altLang="en-US" sz="1400" b="1" dirty="0">
              <a:solidFill>
                <a:schemeClr val="accent1"/>
              </a:solidFill>
              <a:cs typeface="Arial" pitchFamily="34" charset="0"/>
            </a:endParaRPr>
          </a:p>
        </p:txBody>
      </p:sp>
      <p:sp>
        <p:nvSpPr>
          <p:cNvPr id="44" name="TextBox 43">
            <a:extLst>
              <a:ext uri="{FF2B5EF4-FFF2-40B4-BE49-F238E27FC236}">
                <a16:creationId xmlns:a16="http://schemas.microsoft.com/office/drawing/2014/main" id="{59A40E36-3A85-441D-A8F9-CD80A83D452C}"/>
              </a:ext>
            </a:extLst>
          </p:cNvPr>
          <p:cNvSpPr txBox="1"/>
          <p:nvPr/>
        </p:nvSpPr>
        <p:spPr>
          <a:xfrm>
            <a:off x="4498140" y="1144449"/>
            <a:ext cx="3223973" cy="276999"/>
          </a:xfrm>
          <a:prstGeom prst="rect">
            <a:avLst/>
          </a:prstGeom>
          <a:noFill/>
        </p:spPr>
        <p:txBody>
          <a:bodyPr wrap="square" rtlCol="0">
            <a:spAutoFit/>
          </a:bodyPr>
          <a:lstStyle/>
          <a:p>
            <a:pPr algn="ctr"/>
            <a:r>
              <a:rPr lang="en-US" altLang="ko-KR" sz="1200" b="1" smtClean="0">
                <a:solidFill>
                  <a:schemeClr val="tx1">
                    <a:lumMod val="65000"/>
                    <a:lumOff val="35000"/>
                  </a:schemeClr>
                </a:solidFill>
                <a:cs typeface="Calibri" pitchFamily="34" charset="0"/>
              </a:rPr>
              <a:t>Yêu cầu chức năng</a:t>
            </a:r>
            <a:endParaRPr lang="ko-KR" altLang="en-US" sz="1200" b="1" dirty="0">
              <a:solidFill>
                <a:schemeClr val="tx1">
                  <a:lumMod val="65000"/>
                  <a:lumOff val="35000"/>
                </a:schemeClr>
              </a:solidFill>
              <a:cs typeface="Calibri" pitchFamily="34" charset="0"/>
            </a:endParaRPr>
          </a:p>
        </p:txBody>
      </p:sp>
      <p:sp>
        <p:nvSpPr>
          <p:cNvPr id="45" name="TextBox 44">
            <a:extLst>
              <a:ext uri="{FF2B5EF4-FFF2-40B4-BE49-F238E27FC236}">
                <a16:creationId xmlns:a16="http://schemas.microsoft.com/office/drawing/2014/main" id="{A75DC621-7932-41C2-B5A9-A0FEC6EEDFDB}"/>
              </a:ext>
            </a:extLst>
          </p:cNvPr>
          <p:cNvSpPr txBox="1"/>
          <p:nvPr/>
        </p:nvSpPr>
        <p:spPr>
          <a:xfrm>
            <a:off x="1626129" y="4906284"/>
            <a:ext cx="1290430" cy="523220"/>
          </a:xfrm>
          <a:prstGeom prst="rect">
            <a:avLst/>
          </a:prstGeom>
          <a:noFill/>
        </p:spPr>
        <p:txBody>
          <a:bodyPr wrap="square" rtlCol="0">
            <a:spAutoFit/>
          </a:bodyPr>
          <a:lstStyle/>
          <a:p>
            <a:pPr algn="ctr"/>
            <a:r>
              <a:rPr lang="en-US" altLang="ko-KR" sz="1400" b="1" smtClean="0">
                <a:solidFill>
                  <a:srgbClr val="FF0000"/>
                </a:solidFill>
                <a:ea typeface="FZShuTi" pitchFamily="2" charset="-122"/>
                <a:cs typeface="Arial" pitchFamily="34" charset="0"/>
              </a:rPr>
              <a:t>Quản lý đội thi</a:t>
            </a:r>
            <a:endParaRPr lang="ko-KR" altLang="en-US" sz="1400" b="1" dirty="0">
              <a:solidFill>
                <a:srgbClr val="FF0000"/>
              </a:solidFill>
              <a:cs typeface="Arial" pitchFamily="34" charset="0"/>
            </a:endParaRPr>
          </a:p>
        </p:txBody>
      </p:sp>
      <p:sp>
        <p:nvSpPr>
          <p:cNvPr id="46" name="TextBox 45">
            <a:extLst>
              <a:ext uri="{FF2B5EF4-FFF2-40B4-BE49-F238E27FC236}">
                <a16:creationId xmlns:a16="http://schemas.microsoft.com/office/drawing/2014/main" id="{A75DC621-7932-41C2-B5A9-A0FEC6EEDFDB}"/>
              </a:ext>
            </a:extLst>
          </p:cNvPr>
          <p:cNvSpPr txBox="1"/>
          <p:nvPr/>
        </p:nvSpPr>
        <p:spPr>
          <a:xfrm>
            <a:off x="2921470" y="4890123"/>
            <a:ext cx="1290430" cy="523220"/>
          </a:xfrm>
          <a:prstGeom prst="rect">
            <a:avLst/>
          </a:prstGeom>
          <a:noFill/>
        </p:spPr>
        <p:txBody>
          <a:bodyPr wrap="square" rtlCol="0">
            <a:spAutoFit/>
          </a:bodyPr>
          <a:lstStyle/>
          <a:p>
            <a:pPr algn="ctr"/>
            <a:r>
              <a:rPr lang="en-US" altLang="ko-KR" sz="1400" b="1" smtClean="0">
                <a:solidFill>
                  <a:srgbClr val="FF0000"/>
                </a:solidFill>
                <a:ea typeface="FZShuTi" pitchFamily="2" charset="-122"/>
                <a:cs typeface="Arial" pitchFamily="34" charset="0"/>
              </a:rPr>
              <a:t>Quản lý bài tập</a:t>
            </a:r>
            <a:endParaRPr lang="ko-KR" altLang="en-US" sz="1400" b="1" dirty="0">
              <a:solidFill>
                <a:srgbClr val="FF0000"/>
              </a:solidFill>
              <a:cs typeface="Arial" pitchFamily="34" charset="0"/>
            </a:endParaRPr>
          </a:p>
        </p:txBody>
      </p:sp>
      <p:sp>
        <p:nvSpPr>
          <p:cNvPr id="47" name="TextBox 46">
            <a:extLst>
              <a:ext uri="{FF2B5EF4-FFF2-40B4-BE49-F238E27FC236}">
                <a16:creationId xmlns:a16="http://schemas.microsoft.com/office/drawing/2014/main" id="{A75DC621-7932-41C2-B5A9-A0FEC6EEDFDB}"/>
              </a:ext>
            </a:extLst>
          </p:cNvPr>
          <p:cNvSpPr txBox="1"/>
          <p:nvPr/>
        </p:nvSpPr>
        <p:spPr>
          <a:xfrm>
            <a:off x="330788" y="5578676"/>
            <a:ext cx="1290430" cy="523220"/>
          </a:xfrm>
          <a:prstGeom prst="rect">
            <a:avLst/>
          </a:prstGeom>
          <a:noFill/>
        </p:spPr>
        <p:txBody>
          <a:bodyPr wrap="square" rtlCol="0">
            <a:spAutoFit/>
          </a:bodyPr>
          <a:lstStyle/>
          <a:p>
            <a:pPr algn="ctr"/>
            <a:r>
              <a:rPr lang="en-US" altLang="ko-KR" sz="1400" b="1" smtClean="0">
                <a:solidFill>
                  <a:srgbClr val="FF0000"/>
                </a:solidFill>
                <a:ea typeface="FZShuTi" pitchFamily="2" charset="-122"/>
                <a:cs typeface="Arial" pitchFamily="34" charset="0"/>
              </a:rPr>
              <a:t>Quản lý cuộc thi</a:t>
            </a:r>
            <a:endParaRPr lang="ko-KR" altLang="en-US" sz="1400" b="1" dirty="0">
              <a:solidFill>
                <a:srgbClr val="FF0000"/>
              </a:solidFill>
              <a:cs typeface="Arial" pitchFamily="34" charset="0"/>
            </a:endParaRPr>
          </a:p>
        </p:txBody>
      </p:sp>
      <p:sp>
        <p:nvSpPr>
          <p:cNvPr id="48" name="TextBox 47">
            <a:extLst>
              <a:ext uri="{FF2B5EF4-FFF2-40B4-BE49-F238E27FC236}">
                <a16:creationId xmlns:a16="http://schemas.microsoft.com/office/drawing/2014/main" id="{A75DC621-7932-41C2-B5A9-A0FEC6EEDFDB}"/>
              </a:ext>
            </a:extLst>
          </p:cNvPr>
          <p:cNvSpPr txBox="1"/>
          <p:nvPr/>
        </p:nvSpPr>
        <p:spPr>
          <a:xfrm>
            <a:off x="1530908" y="5569678"/>
            <a:ext cx="1497649" cy="523220"/>
          </a:xfrm>
          <a:prstGeom prst="rect">
            <a:avLst/>
          </a:prstGeom>
          <a:noFill/>
        </p:spPr>
        <p:txBody>
          <a:bodyPr wrap="square" rtlCol="0">
            <a:spAutoFit/>
          </a:bodyPr>
          <a:lstStyle/>
          <a:p>
            <a:pPr algn="ctr"/>
            <a:r>
              <a:rPr lang="en-US" altLang="ko-KR" sz="1400" b="1" smtClean="0">
                <a:solidFill>
                  <a:srgbClr val="FF0000"/>
                </a:solidFill>
                <a:ea typeface="FZShuTi" pitchFamily="2" charset="-122"/>
                <a:cs typeface="Arial" pitchFamily="34" charset="0"/>
              </a:rPr>
              <a:t>Quản lý Server chấm thi</a:t>
            </a:r>
            <a:endParaRPr lang="ko-KR" altLang="en-US" sz="1400" b="1" dirty="0">
              <a:solidFill>
                <a:srgbClr val="FF0000"/>
              </a:solidFill>
              <a:cs typeface="Arial" pitchFamily="34" charset="0"/>
            </a:endParaRPr>
          </a:p>
        </p:txBody>
      </p:sp>
      <p:sp>
        <p:nvSpPr>
          <p:cNvPr id="49" name="TextBox 48">
            <a:extLst>
              <a:ext uri="{FF2B5EF4-FFF2-40B4-BE49-F238E27FC236}">
                <a16:creationId xmlns:a16="http://schemas.microsoft.com/office/drawing/2014/main" id="{A75DC621-7932-41C2-B5A9-A0FEC6EEDFDB}"/>
              </a:ext>
            </a:extLst>
          </p:cNvPr>
          <p:cNvSpPr txBox="1"/>
          <p:nvPr/>
        </p:nvSpPr>
        <p:spPr>
          <a:xfrm>
            <a:off x="2921470" y="5560680"/>
            <a:ext cx="1290430" cy="523220"/>
          </a:xfrm>
          <a:prstGeom prst="rect">
            <a:avLst/>
          </a:prstGeom>
          <a:noFill/>
        </p:spPr>
        <p:txBody>
          <a:bodyPr wrap="square" rtlCol="0">
            <a:spAutoFit/>
          </a:bodyPr>
          <a:lstStyle/>
          <a:p>
            <a:pPr algn="ctr"/>
            <a:r>
              <a:rPr lang="en-US" altLang="ko-KR" sz="1400" b="1" smtClean="0">
                <a:solidFill>
                  <a:schemeClr val="accent1"/>
                </a:solidFill>
                <a:ea typeface="FZShuTi" pitchFamily="2" charset="-122"/>
                <a:cs typeface="Arial" pitchFamily="34" charset="0"/>
              </a:rPr>
              <a:t>Quản lý thông báo</a:t>
            </a:r>
            <a:endParaRPr lang="ko-KR" altLang="en-US" sz="1400" b="1" dirty="0">
              <a:solidFill>
                <a:schemeClr val="accent1"/>
              </a:solidFill>
              <a:cs typeface="Arial" pitchFamily="34" charset="0"/>
            </a:endParaRPr>
          </a:p>
        </p:txBody>
      </p:sp>
      <p:sp>
        <p:nvSpPr>
          <p:cNvPr id="50" name="TextBox 49">
            <a:extLst>
              <a:ext uri="{FF2B5EF4-FFF2-40B4-BE49-F238E27FC236}">
                <a16:creationId xmlns:a16="http://schemas.microsoft.com/office/drawing/2014/main" id="{A75DC621-7932-41C2-B5A9-A0FEC6EEDFDB}"/>
              </a:ext>
            </a:extLst>
          </p:cNvPr>
          <p:cNvSpPr txBox="1"/>
          <p:nvPr/>
        </p:nvSpPr>
        <p:spPr>
          <a:xfrm>
            <a:off x="1626129" y="6160867"/>
            <a:ext cx="1290430" cy="307777"/>
          </a:xfrm>
          <a:prstGeom prst="rect">
            <a:avLst/>
          </a:prstGeom>
          <a:noFill/>
        </p:spPr>
        <p:txBody>
          <a:bodyPr wrap="square" rtlCol="0">
            <a:spAutoFit/>
          </a:bodyPr>
          <a:lstStyle/>
          <a:p>
            <a:pPr algn="ctr"/>
            <a:r>
              <a:rPr lang="en-US" altLang="ko-KR" sz="1400" b="1" smtClean="0">
                <a:solidFill>
                  <a:schemeClr val="accent1"/>
                </a:solidFill>
                <a:ea typeface="FZShuTi" pitchFamily="2" charset="-122"/>
                <a:cs typeface="Arial" pitchFamily="34" charset="0"/>
              </a:rPr>
              <a:t>Quản lý lỗi</a:t>
            </a:r>
            <a:endParaRPr lang="ko-KR" altLang="en-US" sz="1400" b="1" dirty="0">
              <a:solidFill>
                <a:schemeClr val="accent1"/>
              </a:solidFill>
              <a:cs typeface="Arial" pitchFamily="34" charset="0"/>
            </a:endParaRPr>
          </a:p>
        </p:txBody>
      </p:sp>
      <p:sp>
        <p:nvSpPr>
          <p:cNvPr id="51" name="TextBox 50">
            <a:extLst>
              <a:ext uri="{FF2B5EF4-FFF2-40B4-BE49-F238E27FC236}">
                <a16:creationId xmlns:a16="http://schemas.microsoft.com/office/drawing/2014/main" id="{A75DC621-7932-41C2-B5A9-A0FEC6EEDFDB}"/>
              </a:ext>
            </a:extLst>
          </p:cNvPr>
          <p:cNvSpPr txBox="1"/>
          <p:nvPr/>
        </p:nvSpPr>
        <p:spPr>
          <a:xfrm>
            <a:off x="7943051" y="4953105"/>
            <a:ext cx="1290430" cy="307777"/>
          </a:xfrm>
          <a:prstGeom prst="rect">
            <a:avLst/>
          </a:prstGeom>
          <a:noFill/>
        </p:spPr>
        <p:txBody>
          <a:bodyPr wrap="square" rtlCol="0">
            <a:spAutoFit/>
          </a:bodyPr>
          <a:lstStyle/>
          <a:p>
            <a:pPr algn="ctr"/>
            <a:r>
              <a:rPr lang="en-US" altLang="ko-KR" sz="1400" b="1" smtClean="0">
                <a:solidFill>
                  <a:schemeClr val="accent1"/>
                </a:solidFill>
                <a:ea typeface="FZShuTi" pitchFamily="2" charset="-122"/>
                <a:cs typeface="Arial" pitchFamily="34" charset="0"/>
              </a:rPr>
              <a:t>Xem đội</a:t>
            </a:r>
            <a:endParaRPr lang="ko-KR" altLang="en-US" sz="1400" b="1" dirty="0">
              <a:solidFill>
                <a:schemeClr val="accent1"/>
              </a:solidFill>
              <a:cs typeface="Arial" pitchFamily="34" charset="0"/>
            </a:endParaRPr>
          </a:p>
        </p:txBody>
      </p:sp>
      <p:sp>
        <p:nvSpPr>
          <p:cNvPr id="55" name="TextBox 54">
            <a:extLst>
              <a:ext uri="{FF2B5EF4-FFF2-40B4-BE49-F238E27FC236}">
                <a16:creationId xmlns:a16="http://schemas.microsoft.com/office/drawing/2014/main" id="{A75DC621-7932-41C2-B5A9-A0FEC6EEDFDB}"/>
              </a:ext>
            </a:extLst>
          </p:cNvPr>
          <p:cNvSpPr txBox="1"/>
          <p:nvPr/>
        </p:nvSpPr>
        <p:spPr>
          <a:xfrm>
            <a:off x="10049292" y="4953105"/>
            <a:ext cx="1290430" cy="307777"/>
          </a:xfrm>
          <a:prstGeom prst="rect">
            <a:avLst/>
          </a:prstGeom>
          <a:noFill/>
        </p:spPr>
        <p:txBody>
          <a:bodyPr wrap="square" rtlCol="0">
            <a:spAutoFit/>
          </a:bodyPr>
          <a:lstStyle/>
          <a:p>
            <a:pPr algn="ctr"/>
            <a:r>
              <a:rPr lang="en-US" altLang="ko-KR" sz="1400" b="1" smtClean="0">
                <a:solidFill>
                  <a:srgbClr val="FF0000"/>
                </a:solidFill>
                <a:ea typeface="FZShuTi" pitchFamily="2" charset="-122"/>
                <a:cs typeface="Arial" pitchFamily="34" charset="0"/>
              </a:rPr>
              <a:t>Nộp bài</a:t>
            </a:r>
            <a:endParaRPr lang="ko-KR" altLang="en-US" sz="1400" b="1" dirty="0">
              <a:solidFill>
                <a:srgbClr val="FF0000"/>
              </a:solidFill>
              <a:cs typeface="Arial" pitchFamily="34" charset="0"/>
            </a:endParaRPr>
          </a:p>
        </p:txBody>
      </p:sp>
      <p:sp>
        <p:nvSpPr>
          <p:cNvPr id="58" name="TextBox 57">
            <a:extLst>
              <a:ext uri="{FF2B5EF4-FFF2-40B4-BE49-F238E27FC236}">
                <a16:creationId xmlns:a16="http://schemas.microsoft.com/office/drawing/2014/main" id="{A75DC621-7932-41C2-B5A9-A0FEC6EEDFDB}"/>
              </a:ext>
            </a:extLst>
          </p:cNvPr>
          <p:cNvSpPr txBox="1"/>
          <p:nvPr/>
        </p:nvSpPr>
        <p:spPr>
          <a:xfrm>
            <a:off x="7953420" y="5579289"/>
            <a:ext cx="1290430" cy="523220"/>
          </a:xfrm>
          <a:prstGeom prst="rect">
            <a:avLst/>
          </a:prstGeom>
          <a:noFill/>
        </p:spPr>
        <p:txBody>
          <a:bodyPr wrap="square" rtlCol="0">
            <a:spAutoFit/>
          </a:bodyPr>
          <a:lstStyle/>
          <a:p>
            <a:pPr algn="ctr"/>
            <a:r>
              <a:rPr lang="en-US" altLang="ko-KR" sz="1400" b="1" smtClean="0">
                <a:solidFill>
                  <a:srgbClr val="FF0000"/>
                </a:solidFill>
                <a:ea typeface="FZShuTi" pitchFamily="2" charset="-122"/>
                <a:cs typeface="Arial" pitchFamily="34" charset="0"/>
              </a:rPr>
              <a:t>Xem bảng xếp hạng</a:t>
            </a:r>
            <a:endParaRPr lang="ko-KR" altLang="en-US" sz="1400" b="1" dirty="0">
              <a:solidFill>
                <a:srgbClr val="FF0000"/>
              </a:solidFill>
              <a:cs typeface="Arial" pitchFamily="34" charset="0"/>
            </a:endParaRPr>
          </a:p>
        </p:txBody>
      </p:sp>
      <p:sp>
        <p:nvSpPr>
          <p:cNvPr id="59" name="TextBox 58">
            <a:extLst>
              <a:ext uri="{FF2B5EF4-FFF2-40B4-BE49-F238E27FC236}">
                <a16:creationId xmlns:a16="http://schemas.microsoft.com/office/drawing/2014/main" id="{A75DC621-7932-41C2-B5A9-A0FEC6EEDFDB}"/>
              </a:ext>
            </a:extLst>
          </p:cNvPr>
          <p:cNvSpPr txBox="1"/>
          <p:nvPr/>
        </p:nvSpPr>
        <p:spPr>
          <a:xfrm>
            <a:off x="10049292" y="5589597"/>
            <a:ext cx="1290430" cy="307777"/>
          </a:xfrm>
          <a:prstGeom prst="rect">
            <a:avLst/>
          </a:prstGeom>
          <a:noFill/>
        </p:spPr>
        <p:txBody>
          <a:bodyPr wrap="square" rtlCol="0">
            <a:spAutoFit/>
          </a:bodyPr>
          <a:lstStyle/>
          <a:p>
            <a:pPr algn="ctr"/>
            <a:r>
              <a:rPr lang="en-US" altLang="ko-KR" sz="1400" b="1" smtClean="0">
                <a:solidFill>
                  <a:schemeClr val="accent1"/>
                </a:solidFill>
                <a:ea typeface="FZShuTi" pitchFamily="2" charset="-122"/>
                <a:cs typeface="Arial" pitchFamily="34" charset="0"/>
              </a:rPr>
              <a:t>Xem bài tập</a:t>
            </a:r>
            <a:endParaRPr lang="ko-KR" altLang="en-US" sz="1400" b="1" dirty="0">
              <a:solidFill>
                <a:schemeClr val="accent1"/>
              </a:solidFill>
              <a:cs typeface="Arial" pitchFamily="34" charset="0"/>
            </a:endParaRPr>
          </a:p>
        </p:txBody>
      </p:sp>
    </p:spTree>
    <p:extLst>
      <p:ext uri="{BB962C8B-B14F-4D97-AF65-F5344CB8AC3E}">
        <p14:creationId xmlns:p14="http://schemas.microsoft.com/office/powerpoint/2010/main" val="1816320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Effect transition="in" filter="fade">
                                      <p:cBhvr>
                                        <p:cTn id="30" dur="500"/>
                                        <p:tgtEl>
                                          <p:spTgt spid="20"/>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p:cTn id="40" dur="500" fill="hold"/>
                                        <p:tgtEl>
                                          <p:spTgt spid="29"/>
                                        </p:tgtEl>
                                        <p:attrNameLst>
                                          <p:attrName>ppt_w</p:attrName>
                                        </p:attrNameLst>
                                      </p:cBhvr>
                                      <p:tavLst>
                                        <p:tav tm="0">
                                          <p:val>
                                            <p:fltVal val="0"/>
                                          </p:val>
                                        </p:tav>
                                        <p:tav tm="100000">
                                          <p:val>
                                            <p:strVal val="#ppt_w"/>
                                          </p:val>
                                        </p:tav>
                                      </p:tavLst>
                                    </p:anim>
                                    <p:anim calcmode="lin" valueType="num">
                                      <p:cBhvr>
                                        <p:cTn id="41" dur="500" fill="hold"/>
                                        <p:tgtEl>
                                          <p:spTgt spid="29"/>
                                        </p:tgtEl>
                                        <p:attrNameLst>
                                          <p:attrName>ppt_h</p:attrName>
                                        </p:attrNameLst>
                                      </p:cBhvr>
                                      <p:tavLst>
                                        <p:tav tm="0">
                                          <p:val>
                                            <p:fltVal val="0"/>
                                          </p:val>
                                        </p:tav>
                                        <p:tav tm="100000">
                                          <p:val>
                                            <p:strVal val="#ppt_h"/>
                                          </p:val>
                                        </p:tav>
                                      </p:tavLst>
                                    </p:anim>
                                    <p:animEffect transition="in" filter="fade">
                                      <p:cBhvr>
                                        <p:cTn id="42" dur="500"/>
                                        <p:tgtEl>
                                          <p:spTgt spid="29"/>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randombar(horizontal)">
                                      <p:cBhvr>
                                        <p:cTn id="53" dur="500"/>
                                        <p:tgtEl>
                                          <p:spTgt spid="39"/>
                                        </p:tgtEl>
                                      </p:cBhvr>
                                    </p:animEffect>
                                  </p:childTnLst>
                                </p:cTn>
                              </p:par>
                            </p:childTnLst>
                          </p:cTn>
                        </p:par>
                        <p:par>
                          <p:cTn id="54" fill="hold">
                            <p:stCondLst>
                              <p:cond delay="500"/>
                            </p:stCondLst>
                            <p:childTnLst>
                              <p:par>
                                <p:cTn id="55" presetID="14" presetClass="entr" presetSubtype="10" fill="hold" grpId="0"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randombar(horizontal)">
                                      <p:cBhvr>
                                        <p:cTn id="57" dur="500"/>
                                        <p:tgtEl>
                                          <p:spTgt spid="45"/>
                                        </p:tgtEl>
                                      </p:cBhvr>
                                    </p:animEffect>
                                  </p:childTnLst>
                                </p:cTn>
                              </p:par>
                            </p:childTnLst>
                          </p:cTn>
                        </p:par>
                        <p:par>
                          <p:cTn id="58" fill="hold">
                            <p:stCondLst>
                              <p:cond delay="1000"/>
                            </p:stCondLst>
                            <p:childTnLst>
                              <p:par>
                                <p:cTn id="59" presetID="14" presetClass="entr" presetSubtype="1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randombar(horizontal)">
                                      <p:cBhvr>
                                        <p:cTn id="61" dur="500"/>
                                        <p:tgtEl>
                                          <p:spTgt spid="46"/>
                                        </p:tgtEl>
                                      </p:cBhvr>
                                    </p:animEffect>
                                  </p:childTnLst>
                                </p:cTn>
                              </p:par>
                            </p:childTnLst>
                          </p:cTn>
                        </p:par>
                        <p:par>
                          <p:cTn id="62" fill="hold">
                            <p:stCondLst>
                              <p:cond delay="1500"/>
                            </p:stCondLst>
                            <p:childTnLst>
                              <p:par>
                                <p:cTn id="63" presetID="14" presetClass="entr" presetSubtype="10"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randombar(horizontal)">
                                      <p:cBhvr>
                                        <p:cTn id="65" dur="500"/>
                                        <p:tgtEl>
                                          <p:spTgt spid="47"/>
                                        </p:tgtEl>
                                      </p:cBhvr>
                                    </p:animEffect>
                                  </p:childTnLst>
                                </p:cTn>
                              </p:par>
                            </p:childTnLst>
                          </p:cTn>
                        </p:par>
                        <p:par>
                          <p:cTn id="66" fill="hold">
                            <p:stCondLst>
                              <p:cond delay="2000"/>
                            </p:stCondLst>
                            <p:childTnLst>
                              <p:par>
                                <p:cTn id="67" presetID="14" presetClass="entr" presetSubtype="10" fill="hold" grpId="0"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randombar(horizontal)">
                                      <p:cBhvr>
                                        <p:cTn id="69" dur="500"/>
                                        <p:tgtEl>
                                          <p:spTgt spid="48"/>
                                        </p:tgtEl>
                                      </p:cBhvr>
                                    </p:animEffect>
                                  </p:childTnLst>
                                </p:cTn>
                              </p:par>
                            </p:childTnLst>
                          </p:cTn>
                        </p:par>
                        <p:par>
                          <p:cTn id="70" fill="hold">
                            <p:stCondLst>
                              <p:cond delay="2500"/>
                            </p:stCondLst>
                            <p:childTnLst>
                              <p:par>
                                <p:cTn id="71" presetID="14" presetClass="entr" presetSubtype="10" fill="hold" grpId="0" nodeType="after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randombar(horizontal)">
                                      <p:cBhvr>
                                        <p:cTn id="73" dur="500"/>
                                        <p:tgtEl>
                                          <p:spTgt spid="49"/>
                                        </p:tgtEl>
                                      </p:cBhvr>
                                    </p:animEffect>
                                  </p:childTnLst>
                                </p:cTn>
                              </p:par>
                            </p:childTnLst>
                          </p:cTn>
                        </p:par>
                        <p:par>
                          <p:cTn id="74" fill="hold">
                            <p:stCondLst>
                              <p:cond delay="3000"/>
                            </p:stCondLst>
                            <p:childTnLst>
                              <p:par>
                                <p:cTn id="75" presetID="14" presetClass="entr" presetSubtype="10" fill="hold" grpId="0" nodeType="after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randombar(horizontal)">
                                      <p:cBhvr>
                                        <p:cTn id="77" dur="500"/>
                                        <p:tgtEl>
                                          <p:spTgt spid="50"/>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circle(in)">
                                      <p:cBhvr>
                                        <p:cTn id="82" dur="1000"/>
                                        <p:tgtEl>
                                          <p:spTgt spid="51"/>
                                        </p:tgtEl>
                                      </p:cBhvr>
                                    </p:animEffect>
                                  </p:childTnLst>
                                </p:cTn>
                              </p:par>
                            </p:childTnLst>
                          </p:cTn>
                        </p:par>
                        <p:par>
                          <p:cTn id="83" fill="hold">
                            <p:stCondLst>
                              <p:cond delay="1000"/>
                            </p:stCondLst>
                            <p:childTnLst>
                              <p:par>
                                <p:cTn id="84" presetID="22" presetClass="entr" presetSubtype="4" fill="hold" grpId="0" nodeType="after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wipe(down)">
                                      <p:cBhvr>
                                        <p:cTn id="86" dur="500"/>
                                        <p:tgtEl>
                                          <p:spTgt spid="55"/>
                                        </p:tgtEl>
                                      </p:cBhvr>
                                    </p:animEffect>
                                  </p:childTnLst>
                                </p:cTn>
                              </p:par>
                            </p:childTnLst>
                          </p:cTn>
                        </p:par>
                        <p:par>
                          <p:cTn id="87" fill="hold">
                            <p:stCondLst>
                              <p:cond delay="1500"/>
                            </p:stCondLst>
                            <p:childTnLst>
                              <p:par>
                                <p:cTn id="88" presetID="22" presetClass="entr" presetSubtype="4" fill="hold" grpId="0" nodeType="after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wipe(down)">
                                      <p:cBhvr>
                                        <p:cTn id="90" dur="500"/>
                                        <p:tgtEl>
                                          <p:spTgt spid="58"/>
                                        </p:tgtEl>
                                      </p:cBhvr>
                                    </p:animEffect>
                                  </p:childTnLst>
                                </p:cTn>
                              </p:par>
                            </p:childTnLst>
                          </p:cTn>
                        </p:par>
                        <p:par>
                          <p:cTn id="91" fill="hold">
                            <p:stCondLst>
                              <p:cond delay="2000"/>
                            </p:stCondLst>
                            <p:childTnLst>
                              <p:par>
                                <p:cTn id="92" presetID="22" presetClass="entr" presetSubtype="4" fill="hold" grpId="0" nodeType="after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wipe(down)">
                                      <p:cBhvr>
                                        <p:cTn id="94" dur="500"/>
                                        <p:tgtEl>
                                          <p:spTgt spid="5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fade">
                                      <p:cBhvr>
                                        <p:cTn id="99" dur="500"/>
                                        <p:tgtEl>
                                          <p:spTgt spid="6"/>
                                        </p:tgtEl>
                                      </p:cBhvr>
                                    </p:animEffect>
                                  </p:childTnLst>
                                </p:cTn>
                              </p:par>
                              <p:par>
                                <p:cTn id="100" presetID="10" presetClass="entr" presetSubtype="0" fill="hold"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childTnLst>
                                </p:cTn>
                              </p:par>
                            </p:childTnLst>
                          </p:cTn>
                        </p:par>
                        <p:par>
                          <p:cTn id="103" fill="hold">
                            <p:stCondLst>
                              <p:cond delay="500"/>
                            </p:stCondLst>
                            <p:childTnLst>
                              <p:par>
                                <p:cTn id="104" presetID="2" presetClass="entr" presetSubtype="4" fill="hold" grpId="0" nodeType="afterEffect">
                                  <p:stCondLst>
                                    <p:cond delay="0"/>
                                  </p:stCondLst>
                                  <p:childTnLst>
                                    <p:set>
                                      <p:cBhvr>
                                        <p:cTn id="105" dur="1" fill="hold">
                                          <p:stCondLst>
                                            <p:cond delay="0"/>
                                          </p:stCondLst>
                                        </p:cTn>
                                        <p:tgtEl>
                                          <p:spTgt spid="5"/>
                                        </p:tgtEl>
                                        <p:attrNameLst>
                                          <p:attrName>style.visibility</p:attrName>
                                        </p:attrNameLst>
                                      </p:cBhvr>
                                      <p:to>
                                        <p:strVal val="visible"/>
                                      </p:to>
                                    </p:set>
                                    <p:anim calcmode="lin" valueType="num">
                                      <p:cBhvr additive="base">
                                        <p:cTn id="106" dur="500" fill="hold"/>
                                        <p:tgtEl>
                                          <p:spTgt spid="5"/>
                                        </p:tgtEl>
                                        <p:attrNameLst>
                                          <p:attrName>ppt_x</p:attrName>
                                        </p:attrNameLst>
                                      </p:cBhvr>
                                      <p:tavLst>
                                        <p:tav tm="0">
                                          <p:val>
                                            <p:strVal val="#ppt_x"/>
                                          </p:val>
                                        </p:tav>
                                        <p:tav tm="100000">
                                          <p:val>
                                            <p:strVal val="#ppt_x"/>
                                          </p:val>
                                        </p:tav>
                                      </p:tavLst>
                                    </p:anim>
                                    <p:anim calcmode="lin" valueType="num">
                                      <p:cBhvr additive="base">
                                        <p:cTn id="107" dur="500" fill="hold"/>
                                        <p:tgtEl>
                                          <p:spTgt spid="5"/>
                                        </p:tgtEl>
                                        <p:attrNameLst>
                                          <p:attrName>ppt_y</p:attrName>
                                        </p:attrNameLst>
                                      </p:cBhvr>
                                      <p:tavLst>
                                        <p:tav tm="0">
                                          <p:val>
                                            <p:strVal val="1+#ppt_h/2"/>
                                          </p:val>
                                        </p:tav>
                                        <p:tav tm="100000">
                                          <p:val>
                                            <p:strVal val="#ppt_y"/>
                                          </p:val>
                                        </p:tav>
                                      </p:tavLst>
                                    </p:anim>
                                  </p:childTnLst>
                                </p:cTn>
                              </p:par>
                            </p:childTnLst>
                          </p:cTn>
                        </p:par>
                        <p:par>
                          <p:cTn id="108" fill="hold">
                            <p:stCondLst>
                              <p:cond delay="1000"/>
                            </p:stCondLst>
                            <p:childTnLst>
                              <p:par>
                                <p:cTn id="109" presetID="2" presetClass="entr" presetSubtype="4" fill="hold" grpId="0" nodeType="afterEffect">
                                  <p:stCondLst>
                                    <p:cond delay="0"/>
                                  </p:stCondLst>
                                  <p:childTnLst>
                                    <p:set>
                                      <p:cBhvr>
                                        <p:cTn id="110" dur="1" fill="hold">
                                          <p:stCondLst>
                                            <p:cond delay="0"/>
                                          </p:stCondLst>
                                        </p:cTn>
                                        <p:tgtEl>
                                          <p:spTgt spid="3"/>
                                        </p:tgtEl>
                                        <p:attrNameLst>
                                          <p:attrName>style.visibility</p:attrName>
                                        </p:attrNameLst>
                                      </p:cBhvr>
                                      <p:to>
                                        <p:strVal val="visible"/>
                                      </p:to>
                                    </p:set>
                                    <p:anim calcmode="lin" valueType="num">
                                      <p:cBhvr additive="base">
                                        <p:cTn id="111" dur="500" fill="hold"/>
                                        <p:tgtEl>
                                          <p:spTgt spid="3"/>
                                        </p:tgtEl>
                                        <p:attrNameLst>
                                          <p:attrName>ppt_x</p:attrName>
                                        </p:attrNameLst>
                                      </p:cBhvr>
                                      <p:tavLst>
                                        <p:tav tm="0">
                                          <p:val>
                                            <p:strVal val="#ppt_x"/>
                                          </p:val>
                                        </p:tav>
                                        <p:tav tm="100000">
                                          <p:val>
                                            <p:strVal val="#ppt_x"/>
                                          </p:val>
                                        </p:tav>
                                      </p:tavLst>
                                    </p:anim>
                                    <p:anim calcmode="lin" valueType="num">
                                      <p:cBhvr additive="base">
                                        <p:cTn id="112" dur="500" fill="hold"/>
                                        <p:tgtEl>
                                          <p:spTgt spid="3"/>
                                        </p:tgtEl>
                                        <p:attrNameLst>
                                          <p:attrName>ppt_y</p:attrName>
                                        </p:attrNameLst>
                                      </p:cBhvr>
                                      <p:tavLst>
                                        <p:tav tm="0">
                                          <p:val>
                                            <p:strVal val="1+#ppt_h/2"/>
                                          </p:val>
                                        </p:tav>
                                        <p:tav tm="100000">
                                          <p:val>
                                            <p:strVal val="#ppt_y"/>
                                          </p:val>
                                        </p:tav>
                                      </p:tavLst>
                                    </p:anim>
                                  </p:childTnLst>
                                </p:cTn>
                              </p:par>
                            </p:childTnLst>
                          </p:cTn>
                        </p:par>
                        <p:par>
                          <p:cTn id="113" fill="hold">
                            <p:stCondLst>
                              <p:cond delay="1500"/>
                            </p:stCondLst>
                            <p:childTnLst>
                              <p:par>
                                <p:cTn id="114" presetID="2" presetClass="entr" presetSubtype="4" fill="hold" grpId="0" nodeType="afterEffect">
                                  <p:stCondLst>
                                    <p:cond delay="0"/>
                                  </p:stCondLst>
                                  <p:childTnLst>
                                    <p:set>
                                      <p:cBhvr>
                                        <p:cTn id="115" dur="1" fill="hold">
                                          <p:stCondLst>
                                            <p:cond delay="0"/>
                                          </p:stCondLst>
                                        </p:cTn>
                                        <p:tgtEl>
                                          <p:spTgt spid="4"/>
                                        </p:tgtEl>
                                        <p:attrNameLst>
                                          <p:attrName>style.visibility</p:attrName>
                                        </p:attrNameLst>
                                      </p:cBhvr>
                                      <p:to>
                                        <p:strVal val="visible"/>
                                      </p:to>
                                    </p:set>
                                    <p:anim calcmode="lin" valueType="num">
                                      <p:cBhvr additive="base">
                                        <p:cTn id="116" dur="500" fill="hold"/>
                                        <p:tgtEl>
                                          <p:spTgt spid="4"/>
                                        </p:tgtEl>
                                        <p:attrNameLst>
                                          <p:attrName>ppt_x</p:attrName>
                                        </p:attrNameLst>
                                      </p:cBhvr>
                                      <p:tavLst>
                                        <p:tav tm="0">
                                          <p:val>
                                            <p:strVal val="#ppt_x"/>
                                          </p:val>
                                        </p:tav>
                                        <p:tav tm="100000">
                                          <p:val>
                                            <p:strVal val="#ppt_x"/>
                                          </p:val>
                                        </p:tav>
                                      </p:tavLst>
                                    </p:anim>
                                    <p:anim calcmode="lin" valueType="num">
                                      <p:cBhvr additive="base">
                                        <p:cTn id="1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0" grpId="0" animBg="1"/>
      <p:bldP spid="21" grpId="0" animBg="1"/>
      <p:bldP spid="22" grpId="0"/>
      <p:bldP spid="24" grpId="0"/>
      <p:bldP spid="27" grpId="0"/>
      <p:bldP spid="29" grpId="0"/>
      <p:bldP spid="30" grpId="0" animBg="1"/>
      <p:bldP spid="31" grpId="0" animBg="1"/>
      <p:bldP spid="39" grpId="0"/>
      <p:bldP spid="45" grpId="0"/>
      <p:bldP spid="46" grpId="0"/>
      <p:bldP spid="47" grpId="0"/>
      <p:bldP spid="48" grpId="0"/>
      <p:bldP spid="49" grpId="0"/>
      <p:bldP spid="50" grpId="0"/>
      <p:bldP spid="51" grpId="0"/>
      <p:bldP spid="55" grpId="0"/>
      <p:bldP spid="58" grpId="0"/>
      <p:bldP spid="59" grpId="0"/>
    </p:bldLst>
  </p:timing>
</p:sld>
</file>

<file path=ppt/theme/theme1.xml><?xml version="1.0" encoding="utf-8"?>
<a:theme xmlns:a="http://schemas.openxmlformats.org/drawingml/2006/main" name="Cover and End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11">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Search Engine Optimization PowerPoint Templates</Template>
  <TotalTime>5470</TotalTime>
  <Words>513</Words>
  <Application>Microsoft Office PowerPoint</Application>
  <PresentationFormat>Widescreen</PresentationFormat>
  <Paragraphs>96</Paragraphs>
  <Slides>15</Slides>
  <Notes>0</Notes>
  <HiddenSlides>0</HiddenSlides>
  <MMClips>2</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Arial</vt:lpstr>
      <vt:lpstr>Arial Unicode MS</vt:lpstr>
      <vt:lpstr>Calibri</vt:lpstr>
      <vt:lpstr>FZShuTi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chinhhi</dc:creator>
  <cp:lastModifiedBy>chinhhi</cp:lastModifiedBy>
  <cp:revision>62</cp:revision>
  <dcterms:created xsi:type="dcterms:W3CDTF">2020-05-12T16:49:38Z</dcterms:created>
  <dcterms:modified xsi:type="dcterms:W3CDTF">2020-07-11T01:31:00Z</dcterms:modified>
</cp:coreProperties>
</file>